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  <p:sldMasterId id="2147487161" r:id="rId9"/>
    <p:sldMasterId id="2147487173" r:id="rId10"/>
    <p:sldMasterId id="2147487185" r:id="rId11"/>
    <p:sldMasterId id="2147487197" r:id="rId12"/>
    <p:sldMasterId id="2147487209" r:id="rId13"/>
  </p:sldMasterIdLst>
  <p:notesMasterIdLst>
    <p:notesMasterId r:id="rId27"/>
  </p:notesMasterIdLst>
  <p:handoutMasterIdLst>
    <p:handoutMasterId r:id="rId28"/>
  </p:handoutMasterIdLst>
  <p:sldIdLst>
    <p:sldId id="258" r:id="rId14"/>
    <p:sldId id="650" r:id="rId15"/>
    <p:sldId id="257" r:id="rId16"/>
    <p:sldId id="720" r:id="rId17"/>
    <p:sldId id="758" r:id="rId18"/>
    <p:sldId id="256" r:id="rId19"/>
    <p:sldId id="759" r:id="rId20"/>
    <p:sldId id="754" r:id="rId21"/>
    <p:sldId id="753" r:id="rId22"/>
    <p:sldId id="760" r:id="rId23"/>
    <p:sldId id="705" r:id="rId24"/>
    <p:sldId id="666" r:id="rId25"/>
    <p:sldId id="714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65" d="100"/>
          <a:sy n="65" d="100"/>
        </p:scale>
        <p:origin x="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8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090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LSS graduates of BLD are invited to participate in this beautiful retreat. After more than 4 years, our community is again offering this moving recollection/seminar.</a:t>
            </a:r>
          </a:p>
          <a:p>
            <a:endParaRPr lang="en-US" dirty="0"/>
          </a:p>
          <a:p>
            <a:r>
              <a:rPr lang="en-US" dirty="0"/>
              <a:t>Limited to 50 participants, please register early.</a:t>
            </a:r>
          </a:p>
          <a:p>
            <a:r>
              <a:rPr lang="en-US" dirty="0"/>
              <a:t>Email prayer.healing@BLDNewark.com to RSVP, or Register online at www. BLDNewark.com and click on Prayer Healing Seminar I flyer.</a:t>
            </a:r>
          </a:p>
          <a:p>
            <a:r>
              <a:rPr lang="en-US" dirty="0"/>
              <a:t>There is a registration fee of $50 to cover handouts and food &amp; snacks for both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8822A-0F53-4016-9B9E-7B128754A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7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15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15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632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158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05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2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328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033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89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62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3804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354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97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7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58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3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3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8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2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9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9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55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6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03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0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6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36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07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8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8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48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8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10" r:id="rId1"/>
    <p:sldLayoutId id="2147487211" r:id="rId2"/>
    <p:sldLayoutId id="2147487212" r:id="rId3"/>
    <p:sldLayoutId id="2147487213" r:id="rId4"/>
    <p:sldLayoutId id="2147487214" r:id="rId5"/>
    <p:sldLayoutId id="2147487215" r:id="rId6"/>
    <p:sldLayoutId id="2147487216" r:id="rId7"/>
    <p:sldLayoutId id="2147487217" r:id="rId8"/>
    <p:sldLayoutId id="2147487218" r:id="rId9"/>
    <p:sldLayoutId id="2147487219" r:id="rId10"/>
    <p:sldLayoutId id="2147487220" r:id="rId11"/>
    <p:sldLayoutId id="2147487221" r:id="rId12"/>
    <p:sldLayoutId id="2147487222" r:id="rId13"/>
    <p:sldLayoutId id="2147487223" r:id="rId14"/>
    <p:sldLayoutId id="2147487224" r:id="rId15"/>
    <p:sldLayoutId id="2147487225" r:id="rId16"/>
    <p:sldLayoutId id="2147487226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6/7/2019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6/7/2019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1A5-CA11-42E0-86DF-F24220F3ADAF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6" r:id="rId1"/>
    <p:sldLayoutId id="2147487187" r:id="rId2"/>
    <p:sldLayoutId id="2147487188" r:id="rId3"/>
    <p:sldLayoutId id="2147487189" r:id="rId4"/>
    <p:sldLayoutId id="2147487190" r:id="rId5"/>
    <p:sldLayoutId id="2147487191" r:id="rId6"/>
    <p:sldLayoutId id="2147487192" r:id="rId7"/>
    <p:sldLayoutId id="2147487193" r:id="rId8"/>
    <p:sldLayoutId id="2147487194" r:id="rId9"/>
    <p:sldLayoutId id="2147487195" r:id="rId10"/>
    <p:sldLayoutId id="2147487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8491-CCFF-464E-B3B9-CB90D8385DB5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B95B-7853-440B-A4F1-9D85198D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8" r:id="rId1"/>
    <p:sldLayoutId id="2147487199" r:id="rId2"/>
    <p:sldLayoutId id="2147487200" r:id="rId3"/>
    <p:sldLayoutId id="2147487201" r:id="rId4"/>
    <p:sldLayoutId id="2147487202" r:id="rId5"/>
    <p:sldLayoutId id="2147487203" r:id="rId6"/>
    <p:sldLayoutId id="2147487204" r:id="rId7"/>
    <p:sldLayoutId id="2147487205" r:id="rId8"/>
    <p:sldLayoutId id="2147487206" r:id="rId9"/>
    <p:sldLayoutId id="2147487207" r:id="rId10"/>
    <p:sldLayoutId id="2147487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3986" y="3429000"/>
            <a:ext cx="622638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7,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7967" y="857251"/>
            <a:ext cx="7053542" cy="662420"/>
          </a:xfrm>
        </p:spPr>
        <p:txBody>
          <a:bodyPr/>
          <a:lstStyle/>
          <a:p>
            <a:pPr algn="ctr"/>
            <a:r>
              <a:rPr lang="en-US" b="1" u="sng" dirty="0"/>
              <a:t>General House Rules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1519671"/>
            <a:ext cx="6857802" cy="4371974"/>
          </a:xfrm>
        </p:spPr>
        <p:txBody>
          <a:bodyPr>
            <a:noAutofit/>
          </a:bodyPr>
          <a:lstStyle/>
          <a:p>
            <a:r>
              <a:rPr lang="en-US" sz="2400" dirty="0"/>
              <a:t>Keep all rooms, including the Gymnasium, Auditorium, Connell Hall &amp; Library, neat and clean. Empty trash bins in the dumpster.</a:t>
            </a:r>
          </a:p>
          <a:p>
            <a:r>
              <a:rPr lang="en-US" sz="2400" dirty="0"/>
              <a:t>Make sure all the windows &amp; doors are closed, lights and air conditioner/electric fan are turned off, including in the Gym, Auditorium, Connell Hall &amp; Library. </a:t>
            </a:r>
          </a:p>
          <a:p>
            <a:r>
              <a:rPr lang="en-US" sz="2400" dirty="0"/>
              <a:t>Report issues with any of the building doors, e.g. the door could not be locked or closed, to Vino/Beth </a:t>
            </a:r>
            <a:r>
              <a:rPr lang="en-US" sz="2400" dirty="0" err="1"/>
              <a:t>Guiang</a:t>
            </a:r>
            <a:r>
              <a:rPr lang="en-US" sz="2400" dirty="0"/>
              <a:t>, so that Fr. Alex is notified for security purposes.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13" y="2832989"/>
            <a:ext cx="1974855" cy="1485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034" y="4462422"/>
            <a:ext cx="1901735" cy="1482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73" y="1044286"/>
            <a:ext cx="1793596" cy="16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14,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17561"/>
            <a:ext cx="9144000" cy="488643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50" dirty="0">
                <a:ln w="0"/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“…Receive the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50" dirty="0">
                <a:ln w="0"/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Holy Spirit.”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50" dirty="0">
                <a:ln w="0"/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       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50" dirty="0">
                <a:ln w="0"/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         (Jn 20:22)</a:t>
            </a:r>
            <a:endParaRPr lang="en-US" sz="1050" b="1" spc="50" dirty="0">
              <a:ln w="0"/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530839"/>
            <a:ext cx="8875486" cy="465224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7200" b="1" spc="-300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j-lt"/>
              </a:rPr>
              <a:t>Use the spiritual gifts given you to give glory to the King.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4"/>
            <a:ext cx="9144000" cy="4712326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Holy Spirit... will teach you everything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that I told you.”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(Jn 14:26)</a:t>
            </a:r>
            <a:endParaRPr lang="en-US" b="1" dirty="0">
              <a:ln/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2615"/>
            <a:ext cx="9088362" cy="3170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Sienna Gift Inventory-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1- 51</a:t>
            </a:r>
          </a:p>
          <a:p>
            <a:pPr marL="277813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ME 47-51 ; SPE 19-21</a:t>
            </a:r>
          </a:p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Leadership 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1- 48 &amp; 						</a:t>
            </a:r>
            <a:r>
              <a:rPr lang="en-US" sz="4000" b="1" kern="0" dirty="0" err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Disciplees</a:t>
            </a:r>
            <a:endParaRPr lang="en-US" sz="4000" b="1" kern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3177" y="4885176"/>
            <a:ext cx="68916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June 15, 2019,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E533-3295-4DEF-99D2-CD5C1450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281" y="-1"/>
            <a:ext cx="9800559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F2812-2CF6-4BE5-B691-2C7AC6E54FAF}"/>
              </a:ext>
            </a:extLst>
          </p:cNvPr>
          <p:cNvSpPr/>
          <p:nvPr/>
        </p:nvSpPr>
        <p:spPr>
          <a:xfrm>
            <a:off x="139469" y="313719"/>
            <a:ext cx="915891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PRAYER HEALING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SEMINAR 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D4C16-BD5A-4F14-88D2-265555848EA5}"/>
              </a:ext>
            </a:extLst>
          </p:cNvPr>
          <p:cNvSpPr/>
          <p:nvPr/>
        </p:nvSpPr>
        <p:spPr>
          <a:xfrm>
            <a:off x="3886200" y="3499206"/>
            <a:ext cx="4900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June 22, 2019 - 7am-6pm June 23, 2019 - 7am-5pm Divine Mercy Parish Library,  Rahway NJ.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0C7DB-808D-4F46-AB1C-704ABCD1F825}"/>
              </a:ext>
            </a:extLst>
          </p:cNvPr>
          <p:cNvSpPr/>
          <p:nvPr/>
        </p:nvSpPr>
        <p:spPr>
          <a:xfrm>
            <a:off x="29481" y="6216322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Register online at www. BLDNewark.com </a:t>
            </a:r>
          </a:p>
        </p:txBody>
      </p:sp>
    </p:spTree>
    <p:extLst>
      <p:ext uri="{BB962C8B-B14F-4D97-AF65-F5344CB8AC3E}">
        <p14:creationId xmlns:p14="http://schemas.microsoft.com/office/powerpoint/2010/main" val="281560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4B6879-E894-4FC0-97AA-AB514621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715632"/>
            <a:ext cx="3274787" cy="398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5DCCB-FE9D-4997-BF71-507501ABE476}"/>
              </a:ext>
            </a:extLst>
          </p:cNvPr>
          <p:cNvSpPr/>
          <p:nvPr/>
        </p:nvSpPr>
        <p:spPr>
          <a:xfrm>
            <a:off x="1336498" y="95347"/>
            <a:ext cx="64710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Save the Date!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4F9F4-BD05-469C-B219-0F7F6F759F54}"/>
              </a:ext>
            </a:extLst>
          </p:cNvPr>
          <p:cNvSpPr/>
          <p:nvPr/>
        </p:nvSpPr>
        <p:spPr>
          <a:xfrm>
            <a:off x="-2" y="1179846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Msgr. Paul Schetelick’s 70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Birthday 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43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Sacerdotal Anniversary Celebration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1C555-44EB-4F5F-8BA2-495F9AC5699F}"/>
              </a:ext>
            </a:extLst>
          </p:cNvPr>
          <p:cNvSpPr/>
          <p:nvPr/>
        </p:nvSpPr>
        <p:spPr>
          <a:xfrm>
            <a:off x="4722587" y="3078186"/>
            <a:ext cx="414892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July 6, 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Eucharistic Celebration at 5:30 pm, Divine Mercy Church, Rahway, NJ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Reception to follow in the DMP Auditorium</a:t>
            </a:r>
          </a:p>
        </p:txBody>
      </p:sp>
    </p:spTree>
    <p:extLst>
      <p:ext uri="{BB962C8B-B14F-4D97-AF65-F5344CB8AC3E}">
        <p14:creationId xmlns:p14="http://schemas.microsoft.com/office/powerpoint/2010/main" val="287095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425</Words>
  <Application>Microsoft Office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43" baseType="lpstr">
      <vt:lpstr>Batang</vt:lpstr>
      <vt:lpstr>ＭＳ Ｐゴシック</vt:lpstr>
      <vt:lpstr>Arial</vt:lpstr>
      <vt:lpstr>Arial Narrow</vt:lpstr>
      <vt:lpstr>Arial Nova</vt:lpstr>
      <vt:lpstr>Bell MT</vt:lpstr>
      <vt:lpstr>Book Antiqua</vt:lpstr>
      <vt:lpstr>Calibri</vt:lpstr>
      <vt:lpstr>Calibri Light</vt:lpstr>
      <vt:lpstr>Century Gothic</vt:lpstr>
      <vt:lpstr>Copperplate Gothic Light</vt:lpstr>
      <vt:lpstr>Georgia</vt:lpstr>
      <vt:lpstr>Ink Free</vt:lpstr>
      <vt:lpstr>Lucida Sans</vt:lpstr>
      <vt:lpstr>Papyrus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1_Office Theme</vt:lpstr>
      <vt:lpstr>2_Office Theme</vt:lpstr>
      <vt:lpstr>4_Office Theme</vt:lpstr>
      <vt:lpstr>5_Office Theme</vt:lpstr>
      <vt:lpstr>Office Theme</vt:lpstr>
      <vt:lpstr>Ion</vt:lpstr>
      <vt:lpstr>PowerPoint Presentation</vt:lpstr>
      <vt:lpstr> God’s  Promise   for the week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House Rules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18</cp:revision>
  <cp:lastPrinted>2019-05-31T18:50:47Z</cp:lastPrinted>
  <dcterms:created xsi:type="dcterms:W3CDTF">2019-05-03T13:46:13Z</dcterms:created>
  <dcterms:modified xsi:type="dcterms:W3CDTF">2019-06-07T19:21:58Z</dcterms:modified>
</cp:coreProperties>
</file>