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  <p:sldMasterId id="2147487173" r:id="rId11"/>
  </p:sldMasterIdLst>
  <p:notesMasterIdLst>
    <p:notesMasterId r:id="rId23"/>
  </p:notesMasterIdLst>
  <p:handoutMasterIdLst>
    <p:handoutMasterId r:id="rId24"/>
  </p:handoutMasterIdLst>
  <p:sldIdLst>
    <p:sldId id="258" r:id="rId12"/>
    <p:sldId id="650" r:id="rId13"/>
    <p:sldId id="257" r:id="rId14"/>
    <p:sldId id="750" r:id="rId15"/>
    <p:sldId id="755" r:id="rId16"/>
    <p:sldId id="256" r:id="rId17"/>
    <p:sldId id="754" r:id="rId18"/>
    <p:sldId id="753" r:id="rId19"/>
    <p:sldId id="705" r:id="rId20"/>
    <p:sldId id="666" r:id="rId21"/>
    <p:sldId id="71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3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8179" y="3429000"/>
            <a:ext cx="593624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3,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7218"/>
            <a:ext cx="9144000" cy="42920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“Feed my lambs... tend my sheep... feed my sheep...”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               </a:t>
            </a: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Jn 21:15-17</a:t>
            </a:r>
            <a:endParaRPr lang="en-US" sz="20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850153"/>
            <a:ext cx="8606971" cy="44453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When receiving the Holy Eucharist be reminded to share your blessings with the poor.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" y="2573879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“Cast the net over the right side of the boat and you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will find something.”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Jn 21:6</a:t>
            </a:r>
            <a:endParaRPr lang="en-US" sz="4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7"/>
            <a:ext cx="6168571" cy="1384995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sz="2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b="1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b="1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DBF4A-56E3-4BC8-91FA-4A5E6A3B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10,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232</Words>
  <Application>Microsoft Office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ＭＳ Ｐゴシック</vt:lpstr>
      <vt:lpstr>Arial</vt:lpstr>
      <vt:lpstr>Arial Narrow</vt:lpstr>
      <vt:lpstr>Arial Nova</vt:lpstr>
      <vt:lpstr>Book Antiqua</vt:lpstr>
      <vt:lpstr>Calibri</vt:lpstr>
      <vt:lpstr>Calibri Light</vt:lpstr>
      <vt:lpstr>Calisto MT</vt:lpstr>
      <vt:lpstr>Century Gothic</vt:lpstr>
      <vt:lpstr>Georgia</vt:lpstr>
      <vt:lpstr>Ink Free</vt:lpstr>
      <vt:lpstr>Lucida Sans</vt:lpstr>
      <vt:lpstr>Papyrus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4_Office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</cp:revision>
  <cp:lastPrinted>2019-05-03T19:05:46Z</cp:lastPrinted>
  <dcterms:created xsi:type="dcterms:W3CDTF">2019-05-03T13:46:13Z</dcterms:created>
  <dcterms:modified xsi:type="dcterms:W3CDTF">2019-05-03T19:17:22Z</dcterms:modified>
</cp:coreProperties>
</file>