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  <p:sldMasterId id="2147487173" r:id="rId11"/>
  </p:sldMasterIdLst>
  <p:notesMasterIdLst>
    <p:notesMasterId r:id="rId24"/>
  </p:notesMasterIdLst>
  <p:handoutMasterIdLst>
    <p:handoutMasterId r:id="rId25"/>
  </p:handoutMasterIdLst>
  <p:sldIdLst>
    <p:sldId id="258" r:id="rId12"/>
    <p:sldId id="650" r:id="rId13"/>
    <p:sldId id="257" r:id="rId14"/>
    <p:sldId id="726" r:id="rId15"/>
    <p:sldId id="752" r:id="rId16"/>
    <p:sldId id="256" r:id="rId17"/>
    <p:sldId id="754" r:id="rId18"/>
    <p:sldId id="753" r:id="rId19"/>
    <p:sldId id="750" r:id="rId20"/>
    <p:sldId id="705" r:id="rId21"/>
    <p:sldId id="666" r:id="rId22"/>
    <p:sldId id="71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D06B7-A31E-41DB-9649-5C4CFE284EC0}" v="311" dt="2019-04-25T19:45:45.1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208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2963" y="3429000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26,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3,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7218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“Do not be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unbelieving,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but believe.”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  </a:t>
            </a: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John 20: 27</a:t>
            </a:r>
            <a:endParaRPr lang="en-US" sz="2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850153"/>
            <a:ext cx="8606971" cy="44453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1. Adhere to the Apostles Creed  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    and to the teachings of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    Church.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2. Be a witness and testify to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    enduring presence of Christ in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    our lives.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6165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“...believe that Jesus is the Christ, the Son of God, and that through this belief you may have life in his name.”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 20:31</a:t>
            </a:r>
            <a:endParaRPr lang="en-US" sz="4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May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2" y="-152400"/>
            <a:ext cx="9380998" cy="716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832" y="416909"/>
            <a:ext cx="9029700" cy="101566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156020"/>
            <a:ext cx="6570740" cy="101566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ENCOUNTER #39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606" y="3049713"/>
            <a:ext cx="3231975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7-9</a:t>
            </a: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,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4D158-45A3-4EDD-B34C-92BC71AE00C6}"/>
              </a:ext>
            </a:extLst>
          </p:cNvPr>
          <p:cNvSpPr/>
          <p:nvPr/>
        </p:nvSpPr>
        <p:spPr>
          <a:xfrm>
            <a:off x="-56233" y="3731090"/>
            <a:ext cx="7733383" cy="204897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832" y="3818429"/>
            <a:ext cx="5489350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Sacred Heart Retreat Center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832" y="4326488"/>
            <a:ext cx="2911119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Newton, NJ.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832" y="5058861"/>
            <a:ext cx="6337979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Jutt Bustos / Lita Alfaro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3570C-F4AC-4209-BF27-22518DA7B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5941602"/>
            <a:ext cx="598508" cy="59483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E1920C-9612-47DC-A491-9349252D9EED}"/>
              </a:ext>
            </a:extLst>
          </p:cNvPr>
          <p:cNvSpPr/>
          <p:nvPr/>
        </p:nvSpPr>
        <p:spPr>
          <a:xfrm>
            <a:off x="7930382" y="6532710"/>
            <a:ext cx="115127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arajita" panose="020B0502040204020203" pitchFamily="18" charset="0"/>
                <a:ea typeface="+mn-ea"/>
                <a:cs typeface="Aparajita" panose="020B0502040204020203" pitchFamily="18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148611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7"/>
            <a:ext cx="6168571" cy="1384995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sz="2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b="1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b="1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292</Words>
  <Application>Microsoft Office PowerPoint</Application>
  <PresentationFormat>On-screen Show (4:3)</PresentationFormat>
  <Paragraphs>73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42" baseType="lpstr">
      <vt:lpstr>ＭＳ Ｐゴシック</vt:lpstr>
      <vt:lpstr>Aparajita</vt:lpstr>
      <vt:lpstr>Arial</vt:lpstr>
      <vt:lpstr>Arial Narrow</vt:lpstr>
      <vt:lpstr>Arial Nova</vt:lpstr>
      <vt:lpstr>Book Antiqua</vt:lpstr>
      <vt:lpstr>Calibri</vt:lpstr>
      <vt:lpstr>Calibri Light</vt:lpstr>
      <vt:lpstr>Calisto MT</vt:lpstr>
      <vt:lpstr>Century Gothic</vt:lpstr>
      <vt:lpstr>Georgia</vt:lpstr>
      <vt:lpstr>Ink Free</vt:lpstr>
      <vt:lpstr>Lucida Sans</vt:lpstr>
      <vt:lpstr>Papyrus</vt:lpstr>
      <vt:lpstr>Perpetua Titling MT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4_Office Theme</vt:lpstr>
      <vt:lpstr>PowerPoint Presentation</vt:lpstr>
      <vt:lpstr> God’s  Promise   for the week</vt:lpstr>
      <vt:lpstr>PowerPoint Presentation</vt:lpstr>
      <vt:lpstr>May 2019 MAGNIFICAT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13</cp:revision>
  <cp:lastPrinted>2019-03-22T18:32:57Z</cp:lastPrinted>
  <dcterms:created xsi:type="dcterms:W3CDTF">2019-02-15T13:47:43Z</dcterms:created>
  <dcterms:modified xsi:type="dcterms:W3CDTF">2019-04-26T17:49:04Z</dcterms:modified>
</cp:coreProperties>
</file>