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251" r:id="rId8"/>
    <p:sldMasterId id="2147487263" r:id="rId9"/>
    <p:sldMasterId id="2147487281" r:id="rId10"/>
  </p:sldMasterIdLst>
  <p:notesMasterIdLst>
    <p:notesMasterId r:id="rId20"/>
  </p:notesMasterIdLst>
  <p:handoutMasterIdLst>
    <p:handoutMasterId r:id="rId21"/>
  </p:handoutMasterIdLst>
  <p:sldIdLst>
    <p:sldId id="258" r:id="rId11"/>
    <p:sldId id="650" r:id="rId12"/>
    <p:sldId id="257" r:id="rId13"/>
    <p:sldId id="747" r:id="rId14"/>
    <p:sldId id="748" r:id="rId15"/>
    <p:sldId id="746" r:id="rId16"/>
    <p:sldId id="705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74C43-14A7-4620-838E-3C2D789DA379}" v="4" dt="2019-08-23T18:57:22.6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62" d="100"/>
          <a:sy n="62" d="100"/>
        </p:scale>
        <p:origin x="7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Youth, Singles and Parents are all invited, Please RSVP at bldnewark.com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1004C-F147-4A3D-A833-0541D41AA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8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Online registration is available at bldnewark.com website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02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4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7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3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7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6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3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423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5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98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87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98994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63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735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78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7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0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2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5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46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8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4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99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89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900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81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54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9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526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98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9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46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10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8/23/2019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A222-B914-4BA6-93A0-051F1D29776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6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2" r:id="rId1"/>
    <p:sldLayoutId id="2147487253" r:id="rId2"/>
    <p:sldLayoutId id="2147487254" r:id="rId3"/>
    <p:sldLayoutId id="2147487255" r:id="rId4"/>
    <p:sldLayoutId id="2147487256" r:id="rId5"/>
    <p:sldLayoutId id="2147487257" r:id="rId6"/>
    <p:sldLayoutId id="2147487258" r:id="rId7"/>
    <p:sldLayoutId id="2147487259" r:id="rId8"/>
    <p:sldLayoutId id="2147487260" r:id="rId9"/>
    <p:sldLayoutId id="2147487261" r:id="rId10"/>
    <p:sldLayoutId id="21474872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A0D423-4C58-4FBB-BA86-02EA520CD05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4" r:id="rId1"/>
    <p:sldLayoutId id="2147487265" r:id="rId2"/>
    <p:sldLayoutId id="2147487266" r:id="rId3"/>
    <p:sldLayoutId id="2147487267" r:id="rId4"/>
    <p:sldLayoutId id="2147487268" r:id="rId5"/>
    <p:sldLayoutId id="2147487269" r:id="rId6"/>
    <p:sldLayoutId id="2147487270" r:id="rId7"/>
    <p:sldLayoutId id="2147487271" r:id="rId8"/>
    <p:sldLayoutId id="2147487272" r:id="rId9"/>
    <p:sldLayoutId id="2147487273" r:id="rId10"/>
    <p:sldLayoutId id="2147487274" r:id="rId11"/>
    <p:sldLayoutId id="2147487275" r:id="rId12"/>
    <p:sldLayoutId id="2147487276" r:id="rId13"/>
    <p:sldLayoutId id="2147487277" r:id="rId14"/>
    <p:sldLayoutId id="2147487278" r:id="rId15"/>
    <p:sldLayoutId id="2147487279" r:id="rId16"/>
    <p:sldLayoutId id="21474872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82" r:id="rId1"/>
    <p:sldLayoutId id="2147487283" r:id="rId2"/>
    <p:sldLayoutId id="2147487284" r:id="rId3"/>
    <p:sldLayoutId id="2147487285" r:id="rId4"/>
    <p:sldLayoutId id="2147487286" r:id="rId5"/>
    <p:sldLayoutId id="2147487287" r:id="rId6"/>
    <p:sldLayoutId id="2147487288" r:id="rId7"/>
    <p:sldLayoutId id="2147487289" r:id="rId8"/>
    <p:sldLayoutId id="2147487290" r:id="rId9"/>
    <p:sldLayoutId id="2147487291" r:id="rId10"/>
    <p:sldLayoutId id="21474872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6323" y="3429000"/>
            <a:ext cx="672171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Aug. </a:t>
            </a:r>
            <a:r>
              <a:rPr lang="en-US" sz="7200" b="1" spc="50" dirty="0">
                <a:ln w="0"/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3987" y="2324101"/>
            <a:ext cx="9020012" cy="4776454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“…all discipline…brings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peaceful fruit of righteousness to those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who are trained by it.”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</a:t>
            </a:r>
            <a:r>
              <a:rPr lang="en-US" sz="48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Hb 12:11</a:t>
            </a:r>
            <a:endParaRPr lang="en-US" sz="105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D407C8-65E0-47B1-95CC-70200FDB1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-1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E11B75-9896-4BB6-90B3-2890629B24D8}"/>
              </a:ext>
            </a:extLst>
          </p:cNvPr>
          <p:cNvSpPr/>
          <p:nvPr/>
        </p:nvSpPr>
        <p:spPr>
          <a:xfrm>
            <a:off x="0" y="0"/>
            <a:ext cx="91439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Arial" charset="0"/>
              </a:rPr>
              <a:t>  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 charset="0"/>
              </a:rPr>
              <a:t>“Breaking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 charset="0"/>
              </a:rPr>
              <a:t>        the Silence”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Arial" charset="0"/>
              </a:rPr>
              <a:t>A Symposium on Depression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0263E-483B-4E32-9E18-F0AD81B78EF9}"/>
              </a:ext>
            </a:extLst>
          </p:cNvPr>
          <p:cNvSpPr/>
          <p:nvPr/>
        </p:nvSpPr>
        <p:spPr>
          <a:xfrm>
            <a:off x="457221" y="3734058"/>
            <a:ext cx="8686779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Arial" charset="0"/>
              </a:rPr>
              <a:t>Led by Msgr. Paul Schetelick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Arial" charset="0"/>
              </a:rPr>
              <a:t>and a Multidisciplinary team.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31, 2019 1pm - 6pm,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St. Elizabeth of Hungary Parish Church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179 </a:t>
            </a:r>
            <a:r>
              <a:rPr kumimoji="0" lang="en-US" sz="2800" b="0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Hussa</a:t>
            </a:r>
            <a:r>
              <a:rPr kumimoji="0" lang="en-US" sz="28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St., Linden, NJ 07036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CEAEE-E146-4180-8587-4C63C260F71B}"/>
              </a:ext>
            </a:extLst>
          </p:cNvPr>
          <p:cNvSpPr/>
          <p:nvPr/>
        </p:nvSpPr>
        <p:spPr>
          <a:xfrm>
            <a:off x="3479021" y="6396325"/>
            <a:ext cx="54473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Please RSVP at http://bldnewark.com</a:t>
            </a:r>
          </a:p>
        </p:txBody>
      </p:sp>
    </p:spTree>
    <p:extLst>
      <p:ext uri="{BB962C8B-B14F-4D97-AF65-F5344CB8AC3E}">
        <p14:creationId xmlns:p14="http://schemas.microsoft.com/office/powerpoint/2010/main" val="15265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>
                  <a:solidFill>
                    <a:srgbClr val="4472C4"/>
                  </a:solidFill>
                </a:ln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>
                  <a:solidFill>
                    <a:srgbClr val="4472C4"/>
                  </a:solidFill>
                </a:ln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Spirit</a:t>
            </a:r>
            <a:r>
              <a:rPr kumimoji="0" lang="en-US" sz="7200" b="1" i="0" u="none" strike="noStrike" kern="1200" cap="none" spc="300" normalizeH="0" baseline="0" noProof="0" dirty="0">
                <a:ln w="0">
                  <a:solidFill>
                    <a:srgbClr val="4472C4"/>
                  </a:solidFill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>
                  <a:solidFill>
                    <a:srgbClr val="4472C4"/>
                  </a:solidFill>
                </a:ln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Seminar</a:t>
            </a:r>
            <a:r>
              <a:rPr kumimoji="0" lang="en-US" sz="7200" b="1" i="0" u="none" strike="noStrike" kern="1200" cap="none" spc="300" normalizeH="0" baseline="0" noProof="0" dirty="0">
                <a:ln w="0">
                  <a:solidFill>
                    <a:srgbClr val="4472C4"/>
                  </a:solidFill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 </a:t>
            </a:r>
            <a:r>
              <a:rPr kumimoji="0" lang="en-US" sz="7200" b="1" i="0" u="none" strike="noStrike" kern="1200" cap="none" spc="300" normalizeH="0" baseline="0" noProof="0" dirty="0">
                <a:ln w="0">
                  <a:solidFill>
                    <a:srgbClr val="4472C4"/>
                  </a:solidFill>
                </a:ln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#52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798" y="3928052"/>
            <a:ext cx="4981813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October. 4 - 6,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798" y="4880561"/>
            <a:ext cx="7580922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Salubungan is on September 6,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454798" y="5606470"/>
            <a:ext cx="6563015" cy="13234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4400" b="1" i="0" u="none" strike="noStrike" kern="1200" cap="none" spc="-15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bldnewarklsa@gmail.com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E003C-7876-4FBB-8107-4EB20864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45" y="1547914"/>
            <a:ext cx="1847595" cy="196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8BD8F5-6216-4714-A60F-3B10B0944AFC}"/>
              </a:ext>
            </a:extLst>
          </p:cNvPr>
          <p:cNvSpPr/>
          <p:nvPr/>
        </p:nvSpPr>
        <p:spPr>
          <a:xfrm>
            <a:off x="3448514" y="1945012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Oct. 18, 2019 @ 10:30pm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Divine Mercy Parish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D7AC89-DBAA-4380-B7CD-3612C5EBA3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2282" y="3754726"/>
          <a:ext cx="7759519" cy="26753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4906">
                  <a:extLst>
                    <a:ext uri="{9D8B030D-6E8A-4147-A177-3AD203B41FA5}">
                      <a16:colId xmlns:a16="http://schemas.microsoft.com/office/drawing/2014/main" val="2997951036"/>
                    </a:ext>
                  </a:extLst>
                </a:gridCol>
                <a:gridCol w="5089420">
                  <a:extLst>
                    <a:ext uri="{9D8B030D-6E8A-4147-A177-3AD203B41FA5}">
                      <a16:colId xmlns:a16="http://schemas.microsoft.com/office/drawing/2014/main" val="3214801106"/>
                    </a:ext>
                  </a:extLst>
                </a:gridCol>
                <a:gridCol w="1475193">
                  <a:extLst>
                    <a:ext uri="{9D8B030D-6E8A-4147-A177-3AD203B41FA5}">
                      <a16:colId xmlns:a16="http://schemas.microsoft.com/office/drawing/2014/main" val="639858694"/>
                    </a:ext>
                  </a:extLst>
                </a:gridCol>
              </a:tblGrid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9-Day Trip to the Holy Land for 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spc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 29-Apr 8,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$7,000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30299412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5-Night Cruise  to Bermuda  for 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 31-Nov 5,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$1,264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98826282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rd</a:t>
                      </a: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Samsung 43” Class 4K UHD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LED LCD Smart TV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$280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510387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Consolation Gift Cards of $100 each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$1,000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3018531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7EEF58E-DE4E-4423-A5C9-C2CE0675094B}"/>
              </a:ext>
            </a:extLst>
          </p:cNvPr>
          <p:cNvSpPr/>
          <p:nvPr/>
        </p:nvSpPr>
        <p:spPr>
          <a:xfrm>
            <a:off x="490042" y="18776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225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BLD NEWARK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2700">
                  <a:solidFill>
                    <a:srgbClr val="30ACEC"/>
                  </a:solidFill>
                  <a:prstDash val="solid"/>
                </a:ln>
                <a:solidFill>
                  <a:srgbClr val="30ACEC">
                    <a:lumMod val="50000"/>
                  </a:srgbClr>
                </a:solidFill>
                <a:effectLst>
                  <a:outerShdw dist="38100" dir="2640000" algn="bl" rotWithShape="0">
                    <a:srgbClr val="30ACEC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Community Fundraising Event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81577-0124-4327-B25E-E08DA1A2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280" y="2903867"/>
            <a:ext cx="1155851" cy="9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August 30,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464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"Strive to enter through the narrow gate...”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Lk 13:24a</a:t>
            </a:r>
            <a:endParaRPr lang="en-US" sz="100" b="1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" y="1508158"/>
            <a:ext cx="8884920" cy="494688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Offer your own trials and sufferings to the Lord as an expression of your desire to be united with Him.</a:t>
            </a:r>
            <a:endParaRPr lang="en-US" sz="60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3" ma:contentTypeDescription="Create a new document." ma:contentTypeScope="" ma:versionID="7cbc016f984e1811520b5f55e241a2ee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b3163a9876569b9c176400894b0a8e99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de896b5c-fb79-46c0-9ce5-261b28940b00"/>
    <ds:schemaRef ds:uri="http://schemas.microsoft.com/office/infopath/2007/PartnerControls"/>
    <ds:schemaRef ds:uri="0c54ae7a-afa0-46f9-b73e-b2ae4ea8966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05EE14-7098-4BAA-8DA0-D0727459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8287</TotalTime>
  <Words>267</Words>
  <Application>Microsoft Office PowerPoint</Application>
  <PresentationFormat>On-screen Show (4:3)</PresentationFormat>
  <Paragraphs>67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33" baseType="lpstr">
      <vt:lpstr>Abadi</vt:lpstr>
      <vt:lpstr>Arial</vt:lpstr>
      <vt:lpstr>Arial Narrow</vt:lpstr>
      <vt:lpstr>Arial Nova</vt:lpstr>
      <vt:lpstr>Baskerville Old Face</vt:lpstr>
      <vt:lpstr>Bernard MT Condensed</vt:lpstr>
      <vt:lpstr>Book Antiqua</vt:lpstr>
      <vt:lpstr>Calibri</vt:lpstr>
      <vt:lpstr>Calibri Light</vt:lpstr>
      <vt:lpstr>Corbel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Parallax</vt:lpstr>
      <vt:lpstr>1_Office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64</cp:revision>
  <cp:lastPrinted>2019-07-12T18:37:48Z</cp:lastPrinted>
  <dcterms:created xsi:type="dcterms:W3CDTF">2019-05-03T13:46:13Z</dcterms:created>
  <dcterms:modified xsi:type="dcterms:W3CDTF">2019-08-23T19:02:48Z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