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239" r:id="rId8"/>
    <p:sldMasterId id="2147487251" r:id="rId9"/>
    <p:sldMasterId id="2147487263" r:id="rId10"/>
  </p:sldMasterIdLst>
  <p:notesMasterIdLst>
    <p:notesMasterId r:id="rId24"/>
  </p:notesMasterIdLst>
  <p:handoutMasterIdLst>
    <p:handoutMasterId r:id="rId25"/>
  </p:handoutMasterIdLst>
  <p:sldIdLst>
    <p:sldId id="258" r:id="rId11"/>
    <p:sldId id="650" r:id="rId12"/>
    <p:sldId id="257" r:id="rId13"/>
    <p:sldId id="726" r:id="rId14"/>
    <p:sldId id="744" r:id="rId15"/>
    <p:sldId id="745" r:id="rId16"/>
    <p:sldId id="256" r:id="rId17"/>
    <p:sldId id="746" r:id="rId18"/>
    <p:sldId id="748" r:id="rId19"/>
    <p:sldId id="705" r:id="rId20"/>
    <p:sldId id="666" r:id="rId21"/>
    <p:sldId id="714" r:id="rId22"/>
    <p:sldId id="747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5767" autoAdjust="0"/>
  </p:normalViewPr>
  <p:slideViewPr>
    <p:cSldViewPr snapToGrid="0">
      <p:cViewPr varScale="1">
        <p:scale>
          <a:sx n="62" d="100"/>
          <a:sy n="62" d="100"/>
        </p:scale>
        <p:origin x="7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8/2/2019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4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3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1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7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Youth, Singles and Parents are all invited, Please RSVP at bldnewark.com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1004C-F147-4A3D-A833-0541D41AA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8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05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8/2/2019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38989BC-3277-4B9D-ADEF-E8F1685D7AB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26009C2-9509-49DD-82FF-46B765A7F00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CD53EA48-1A8F-4AA0-B9DA-5F0B5F7B65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DEE4B290-A736-4AC7-849B-99ABE2F221C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06DD8FA9-2A5D-4717-A549-F5C62B682A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52299FE5-91E5-49CD-B9D6-4726787AE7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F76F58F-D59C-437A-8287-3E067E91AA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9E69A1C6-85E2-45B3-95DE-0EBA7BB72C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829FF9AB-480D-424F-B023-A19DA5A7BFF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9B2C2AB-3F71-4CCC-B01D-3515DF98B5D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AB449391-C633-4A44-8A20-7628174228C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191C47F5-BB58-418B-8FCC-836290525C6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98A3249-A163-4450-BF20-655A1FD3C181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29E1180C-1063-4A2C-8D13-F12B5DCC1703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9225073A-F2AE-4B7B-85C3-E4182CC4E4E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A20DEEFC-F86B-4171-B8E5-A5707482A3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F26701D4-3B90-4832-B897-1C8A31E693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892B4177-5145-4FBD-AE7F-5596D3A3A8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A4A75D24-6B1F-4574-BB30-248C5CFA0F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CBD2ADE1-DB88-4043-9439-C841791C76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EA4F0655-1764-4888-803A-7C977B1463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3A278C46-68B5-4795-8B52-0729714942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7F848F93-8157-4D10-ADC6-F09D5E62E1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315AE569-CE11-4829-9206-C4ADB838AF7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FCFFF352-DB4A-4E8D-BE77-7F3287B068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BDAA4695-A2A6-40FE-BFBB-716CB7D785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199660D-4C3D-4961-91EE-9A2628A659C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40BABEFC-0AAF-4AF0-B3AF-2117F4FE6C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B6D75702-1AC5-4418-970C-1634642C6D0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1681DEDB-C29E-40F2-B309-B073EDB277A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569EFE46-D8C9-4021-9F2B-5459B9A6BBE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6120E7E3-58E7-4E10-AFED-B1167A555A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9DC03D27-551D-4FA6-90BD-59A151E663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7CFDFDDB-F660-438B-8C4D-F39044C8BA0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E00BF203-1147-4F51-B0B8-2E57160C658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784D6A9E-A20E-4469-9F1D-348E3A5CA2D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D43F1CEB-29E4-4449-8A42-338258C0140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A1A316AE-FAEA-42A4-8A17-02683981DFFC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D9119335-8E62-493E-8C2D-83B939D0F8C3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C391C919-9B71-4CBE-8FC9-4374E8D333C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F2679C39-42D2-42E6-A5DF-BAC197DF3D9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C5C9F268-7347-4C7D-832F-3810028E9CE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3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4D2DC949-0B51-4482-8D6D-EFE19EA4C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78B9F542-7445-4B9B-9B05-BA6CF425D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0E8DEE73-4B68-4E91-A1E1-96AF4E3BA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65B520-765A-48DF-92CD-25D2BEC80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2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23511B1-895B-4676-BCCF-26A326F0C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55A1D1E-2579-4A4D-98FA-2A76719EA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9E9AC29-ACC2-475C-8B97-D3485FCB6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6F68-758B-47ED-A04E-3C94FF610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185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137AD8BE-E094-4871-BA96-9E173691A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62AFA1AA-480C-4C7C-86D8-C1621EA8F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6AD7A46-318D-4364-9C16-0EA6CDA1B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AB8CF-3380-49F3-BA36-038C4DA89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393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D63EDD1B-3870-4592-9E13-49D49E25A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37395940-7EC2-4FC8-8059-FD9F0510D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DE6151F6-6C9D-4DC8-B85F-0B8E252CF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65BF9-D3CB-4457-A508-23562169A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536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2CC26148-A9B4-4DB9-ADDB-994DFC393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43584C8A-5906-4470-88D7-127A0B93C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F1FF4D54-02F9-44D7-9C60-2BDCCCC92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68344-7D14-4420-9EF7-BC3AEF3BC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12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8/2/2019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9F75CB22-CA5C-4C30-8F06-9227D0BF7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33896120-60D8-40D0-A02E-540D71D93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66841D09-061D-4C93-ADAF-5ED5A8254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272D-809A-4DA6-B2ED-128110065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603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2F62BE23-6B00-4AA7-A2EB-077115E0A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3A29F652-C5AC-4476-9C54-F955AAE4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38AED4A-F55E-4E2E-8E27-48A1BB4DF6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2883-A39A-4FC8-A475-AF2A68A45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321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E16EA0A-79FC-4BC3-94D3-A32291002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911F7DD9-4FDA-4CF4-843F-BEB3BA3F6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0C2741E5-4ABB-496E-9A59-5FFED0D24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F316-F547-4BB0-8A07-75E7F113F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2130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9C251D5-6F88-46AB-8095-BBE0D7A9E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D9C28AA4-AB21-4B0A-BE95-00032D1A8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A2A1A11B-2DFD-414A-8427-6C3A8A9DB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F3B8-6288-4734-912B-C95301C77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08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7798FAC-BA70-4C6A-80CD-A6B279915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2FC7341-5598-406D-87FB-E8EF66231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9015B53D-EB36-4234-8EB2-4CA2840D9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1B02-5C0C-4A9D-9041-748AB5A9E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544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381AD4A0-95BB-4186-AA7B-42E9B1E74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3C55F1EC-FADB-4798-AB76-D8E156EF5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84125DC-6E56-4EC7-9AA9-63F6E5B56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8D07-F771-469F-824D-491D62361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314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4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7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3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8/2/2019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51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6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3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42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5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98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8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2989940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6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8/2/2019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04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73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78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71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0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22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5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46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8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8/2/2019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38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99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589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8/2/2019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F63A472-CD9F-4D00-AD3F-836A5BDB082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C411A225-38AD-4FD6-AD88-C9A421E6E0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0BC462EA-C5C9-4DEC-B6AD-23DA40D4B059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4A6DA664-E47C-43C8-B66E-DC280CF0EE9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2C467823-89A9-4911-80E4-02C41DCB7CE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A18F290C-E479-4D6B-8D20-A52F8AB4240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D7D7EB7D-1AC8-4663-ABCE-CD85006FFB0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FC569F42-8312-490F-8E70-D6A5BF04B4C7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15FD2448-215B-4E17-A5DF-58FFCCB9CF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1A7266AC-9BC8-4C28-8739-66A65E2C5BF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14E6EBF6-49C8-4414-8382-C37D0F57543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747C0B21-90D0-4F59-8B0E-220BB8B263D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91CDF883-CD91-4597-96C4-0755770B30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C275468B-28FE-4AA7-8C5C-A36948BC9FA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9F5A39A9-B15A-4AD3-890E-009339DF943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C22C4FB9-5952-4CDA-A803-E39E138C6C9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A070D309-0DAE-47A2-BB99-2E20AA27E32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EC2A344B-7466-4954-8A9D-B008B294D205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4BA002A5-F00F-4167-B8E6-E9CCADFB01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76947797-50E3-4A95-8139-C5F98B5AA65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AEAD5DA9-225D-45B7-ADA7-FF15B75C74A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73CD77A0-F71A-48DD-9EDF-AE789944FF23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3F83EC39-BC60-47B5-A5F9-8989C1ADCD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FD39DA25-2590-4D26-A0D4-3B7EF1161D2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116B5738-DD55-4457-8395-C7BFD34F34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4591F12B-48FC-4BD7-AF42-B1231B687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785F8E43-BBE2-4C5C-B553-241597C7ECB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09871739-2870-44F8-A22F-740339221EE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B75F265A-DBF9-4CBE-826C-C08E8876A4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35A4429E-D7E6-48C6-BB65-56C249411C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67F402A3-22B3-443F-82C0-4463796CCF23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1B1B257A-A496-42B5-84CB-E1AB8DF2C92F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392F5134-563F-4B5A-B213-923BE2D6E5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4DE68165-EB3C-41BB-99E1-F7DE27B032F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5BD2123D-F40B-4E9B-A207-C8C54678C5A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64593ED4-3799-4E0E-BC0B-7B4556ED96C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1D5309D1-B6A8-4910-9D2F-A7DA97CA2FF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DD261030-7EA3-45F7-8F44-69F33043723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7ACD4A48-1F0C-4E03-A2AD-B08B1539B20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9416A077-A428-41E4-A889-02D3D4EC059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8FB95685-A7B5-493D-B8A8-34309A1A2CC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D07F6CF1-0C9A-4BC6-B8E7-2A6506EFF79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60E72E50-F2F0-4F29-B3D6-C973B1BCE7C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49" name="Rectangle 45">
            <a:extLst>
              <a:ext uri="{FF2B5EF4-FFF2-40B4-BE49-F238E27FC236}">
                <a16:creationId xmlns:a16="http://schemas.microsoft.com/office/drawing/2014/main" id="{23D1BC0A-2E6F-44E2-9D07-B573D369E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614E4B2E-1E4A-401C-AC8E-13126F117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8351" name="Rectangle 47">
            <a:extLst>
              <a:ext uri="{FF2B5EF4-FFF2-40B4-BE49-F238E27FC236}">
                <a16:creationId xmlns:a16="http://schemas.microsoft.com/office/drawing/2014/main" id="{C88B5793-70A7-4864-AEF2-D9F9595789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52" name="Rectangle 48">
            <a:extLst>
              <a:ext uri="{FF2B5EF4-FFF2-40B4-BE49-F238E27FC236}">
                <a16:creationId xmlns:a16="http://schemas.microsoft.com/office/drawing/2014/main" id="{F4D1D1B6-0808-4523-A6A5-9DCC1736F4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53" name="Rectangle 49">
            <a:extLst>
              <a:ext uri="{FF2B5EF4-FFF2-40B4-BE49-F238E27FC236}">
                <a16:creationId xmlns:a16="http://schemas.microsoft.com/office/drawing/2014/main" id="{7C4198DB-1313-49D5-A362-426B66DA9D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00EEFE5-1154-4BDE-9DC0-8287D8F91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09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40" r:id="rId1"/>
    <p:sldLayoutId id="2147487241" r:id="rId2"/>
    <p:sldLayoutId id="2147487242" r:id="rId3"/>
    <p:sldLayoutId id="2147487243" r:id="rId4"/>
    <p:sldLayoutId id="2147487244" r:id="rId5"/>
    <p:sldLayoutId id="2147487245" r:id="rId6"/>
    <p:sldLayoutId id="2147487246" r:id="rId7"/>
    <p:sldLayoutId id="2147487247" r:id="rId8"/>
    <p:sldLayoutId id="2147487248" r:id="rId9"/>
    <p:sldLayoutId id="2147487249" r:id="rId10"/>
    <p:sldLayoutId id="214748725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A222-B914-4BA6-93A0-051F1D29776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6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2" r:id="rId1"/>
    <p:sldLayoutId id="2147487253" r:id="rId2"/>
    <p:sldLayoutId id="2147487254" r:id="rId3"/>
    <p:sldLayoutId id="2147487255" r:id="rId4"/>
    <p:sldLayoutId id="2147487256" r:id="rId5"/>
    <p:sldLayoutId id="2147487257" r:id="rId6"/>
    <p:sldLayoutId id="2147487258" r:id="rId7"/>
    <p:sldLayoutId id="2147487259" r:id="rId8"/>
    <p:sldLayoutId id="2147487260" r:id="rId9"/>
    <p:sldLayoutId id="2147487261" r:id="rId10"/>
    <p:sldLayoutId id="21474872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A0D423-4C58-4FBB-BA86-02EA520CD05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64" r:id="rId1"/>
    <p:sldLayoutId id="2147487265" r:id="rId2"/>
    <p:sldLayoutId id="2147487266" r:id="rId3"/>
    <p:sldLayoutId id="2147487267" r:id="rId4"/>
    <p:sldLayoutId id="2147487268" r:id="rId5"/>
    <p:sldLayoutId id="2147487269" r:id="rId6"/>
    <p:sldLayoutId id="2147487270" r:id="rId7"/>
    <p:sldLayoutId id="2147487271" r:id="rId8"/>
    <p:sldLayoutId id="2147487272" r:id="rId9"/>
    <p:sldLayoutId id="2147487273" r:id="rId10"/>
    <p:sldLayoutId id="2147487274" r:id="rId11"/>
    <p:sldLayoutId id="2147487275" r:id="rId12"/>
    <p:sldLayoutId id="2147487276" r:id="rId13"/>
    <p:sldLayoutId id="2147487277" r:id="rId14"/>
    <p:sldLayoutId id="2147487278" r:id="rId15"/>
    <p:sldLayoutId id="2147487279" r:id="rId16"/>
    <p:sldLayoutId id="21474872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3681" y="3429000"/>
            <a:ext cx="612699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Aug. 2,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August 9,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018486"/>
            <a:ext cx="9144000" cy="4607039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“Seek what is above… not of what is on earth.”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Col 3:1-2</a:t>
            </a:r>
            <a:endParaRPr lang="en-US" sz="100" b="1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" y="1911114"/>
            <a:ext cx="8884920" cy="494688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Practice humility and forgiveness in your family, community and workplace.</a:t>
            </a:r>
          </a:p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Share your talent, time and treasure to rebuild and reshape the community.</a:t>
            </a:r>
            <a:endParaRPr lang="en-US" sz="4800" b="1" spc="-300" dirty="0">
              <a:solidFill>
                <a:srgbClr val="FFFF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" y="1911114"/>
            <a:ext cx="8884920" cy="494688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022350" indent="-74295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465138" algn="l"/>
                <a:tab pos="976313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3.  Grow in holiness through prayer, scripture reading and the sacraments.</a:t>
            </a:r>
          </a:p>
        </p:txBody>
      </p:sp>
    </p:spTree>
    <p:extLst>
      <p:ext uri="{BB962C8B-B14F-4D97-AF65-F5344CB8AC3E}">
        <p14:creationId xmlns:p14="http://schemas.microsoft.com/office/powerpoint/2010/main" val="83887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1" y="2649565"/>
            <a:ext cx="9144000" cy="4776454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“When Christ your life appears, then you too will appear with him in glory.”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</a:t>
            </a:r>
            <a:r>
              <a:rPr lang="en-US" sz="60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Col 3:4</a:t>
            </a:r>
            <a:endParaRPr lang="en-US" sz="105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73" y="2800341"/>
            <a:ext cx="9054254" cy="341632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SEPTEMBER 2019</a:t>
            </a:r>
            <a:b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22195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50DE28-D2FF-443A-8629-AF188BA1EF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0" dirty="0">
                <a:solidFill>
                  <a:srgbClr val="FF0000"/>
                </a:solidFill>
              </a:rPr>
              <a:t>Community Day</a:t>
            </a:r>
            <a:br>
              <a:rPr lang="en-US" sz="7200" b="0" dirty="0"/>
            </a:br>
            <a:r>
              <a:rPr lang="en-US" sz="7200" dirty="0"/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F69D0C7-5A36-428E-A477-81751A49A9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062514"/>
            <a:ext cx="9144000" cy="432888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400" b="0" spc="-150" dirty="0">
                <a:effectLst/>
              </a:rPr>
              <a:t>August 17, 2019</a:t>
            </a:r>
          </a:p>
          <a:p>
            <a:pPr eaLnBrk="1" hangingPunct="1">
              <a:defRPr/>
            </a:pPr>
            <a:r>
              <a:rPr lang="en-US" sz="4400" b="0" spc="-150" dirty="0">
                <a:effectLst/>
              </a:rPr>
              <a:t>Johnson Park (Piscataway, NJ)</a:t>
            </a:r>
          </a:p>
          <a:p>
            <a:pPr eaLnBrk="1" hangingPunct="1">
              <a:defRPr/>
            </a:pPr>
            <a:endParaRPr lang="en-US" sz="4000" b="0" dirty="0">
              <a:effectLst/>
            </a:endParaRPr>
          </a:p>
          <a:p>
            <a:pPr eaLnBrk="1" hangingPunct="1">
              <a:defRPr/>
            </a:pPr>
            <a:r>
              <a:rPr lang="en-US" sz="4400" b="0" spc="-150" dirty="0">
                <a:effectLst/>
              </a:rPr>
              <a:t>8:30 am – 4:00 pm</a:t>
            </a:r>
          </a:p>
          <a:p>
            <a:pPr eaLnBrk="1" hangingPunct="1">
              <a:defRPr/>
            </a:pPr>
            <a:r>
              <a:rPr lang="en-US" sz="4000" b="0" spc="-150" dirty="0">
                <a:effectLst/>
              </a:rPr>
              <a:t>11:30 am –Eucharistic Celebration</a:t>
            </a:r>
          </a:p>
        </p:txBody>
      </p:sp>
    </p:spTree>
    <p:extLst>
      <p:ext uri="{BB962C8B-B14F-4D97-AF65-F5344CB8AC3E}">
        <p14:creationId xmlns:p14="http://schemas.microsoft.com/office/powerpoint/2010/main" val="3425201397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8AEFC15-1272-4DC4-8E75-E9F5C2B70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6361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6600CC"/>
                </a:solidFill>
              </a:rPr>
              <a:t>Family</a:t>
            </a: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C</a:t>
            </a:r>
            <a:r>
              <a:rPr lang="en-US">
                <a:solidFill>
                  <a:srgbClr val="CC0000"/>
                </a:solidFill>
              </a:rPr>
              <a:t>o</a:t>
            </a:r>
            <a:r>
              <a:rPr lang="en-US">
                <a:solidFill>
                  <a:srgbClr val="0000FF"/>
                </a:solidFill>
              </a:rPr>
              <a:t>l</a:t>
            </a:r>
            <a:r>
              <a:rPr lang="en-US">
                <a:solidFill>
                  <a:srgbClr val="33CC33"/>
                </a:solidFill>
              </a:rPr>
              <a:t>o</a:t>
            </a:r>
            <a:r>
              <a:rPr lang="en-US">
                <a:solidFill>
                  <a:srgbClr val="FFCC00"/>
                </a:solidFill>
              </a:rPr>
              <a:t>r</a:t>
            </a:r>
            <a:r>
              <a:rPr lang="en-US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DAA12E7-3045-4918-8006-222CD94FD3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LAST NAME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(Beginning with)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A – C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D – G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9900"/>
                </a:solidFill>
              </a:rPr>
              <a:t>H – P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FFCC00"/>
                </a:solidFill>
              </a:rPr>
              <a:t>Q – Z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E8ACA12-E33D-4EEA-8D9C-379F89F018E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COLOR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Red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Blue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9900"/>
                </a:solidFill>
              </a:rPr>
              <a:t>Green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FFCC00"/>
                </a:solidFill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3019381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D407C8-65E0-47B1-95CC-70200FDB1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-1" b="-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E11B75-9896-4BB6-90B3-2890629B24D8}"/>
              </a:ext>
            </a:extLst>
          </p:cNvPr>
          <p:cNvSpPr/>
          <p:nvPr/>
        </p:nvSpPr>
        <p:spPr>
          <a:xfrm>
            <a:off x="0" y="0"/>
            <a:ext cx="91439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“Breaking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      the Silence”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 Symposium on Depression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0263E-483B-4E32-9E18-F0AD81B78EF9}"/>
              </a:ext>
            </a:extLst>
          </p:cNvPr>
          <p:cNvSpPr/>
          <p:nvPr/>
        </p:nvSpPr>
        <p:spPr>
          <a:xfrm>
            <a:off x="457201" y="4124766"/>
            <a:ext cx="868677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Led by Msgr. Paul Schetelick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and a Multidisciplinary team.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31, 2019 1pm - 6pm, DMP Library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2CEAEE-E146-4180-8587-4C63C260F71B}"/>
              </a:ext>
            </a:extLst>
          </p:cNvPr>
          <p:cNvSpPr/>
          <p:nvPr/>
        </p:nvSpPr>
        <p:spPr>
          <a:xfrm>
            <a:off x="3479021" y="6396325"/>
            <a:ext cx="54473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RSVP at http://bldnewark.com</a:t>
            </a:r>
          </a:p>
        </p:txBody>
      </p:sp>
    </p:spTree>
    <p:extLst>
      <p:ext uri="{BB962C8B-B14F-4D97-AF65-F5344CB8AC3E}">
        <p14:creationId xmlns:p14="http://schemas.microsoft.com/office/powerpoint/2010/main" val="413412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E003C-7876-4FBB-8107-4EB20864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45" y="1547914"/>
            <a:ext cx="1847595" cy="196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8BD8F5-6216-4714-A60F-3B10B0944AFC}"/>
              </a:ext>
            </a:extLst>
          </p:cNvPr>
          <p:cNvSpPr/>
          <p:nvPr/>
        </p:nvSpPr>
        <p:spPr>
          <a:xfrm>
            <a:off x="3448514" y="1945012"/>
            <a:ext cx="48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Oct. 18, 2019 @ 10:30pm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Divine Mercy Parish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D7AC89-DBAA-4380-B7CD-3612C5EBA3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2282" y="3754726"/>
          <a:ext cx="7759519" cy="26753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4906">
                  <a:extLst>
                    <a:ext uri="{9D8B030D-6E8A-4147-A177-3AD203B41FA5}">
                      <a16:colId xmlns:a16="http://schemas.microsoft.com/office/drawing/2014/main" val="2997951036"/>
                    </a:ext>
                  </a:extLst>
                </a:gridCol>
                <a:gridCol w="5089420">
                  <a:extLst>
                    <a:ext uri="{9D8B030D-6E8A-4147-A177-3AD203B41FA5}">
                      <a16:colId xmlns:a16="http://schemas.microsoft.com/office/drawing/2014/main" val="3214801106"/>
                    </a:ext>
                  </a:extLst>
                </a:gridCol>
                <a:gridCol w="1475193">
                  <a:extLst>
                    <a:ext uri="{9D8B030D-6E8A-4147-A177-3AD203B41FA5}">
                      <a16:colId xmlns:a16="http://schemas.microsoft.com/office/drawing/2014/main" val="639858694"/>
                    </a:ext>
                  </a:extLst>
                </a:gridCol>
              </a:tblGrid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</a:t>
                      </a: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9-Day Trip to the Holy Land for 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spc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 29-Apr 8, 2020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$7,000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30299412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5-Night Cruise  to Bermuda  for 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 31-Nov 5, 2020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$1,264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98826282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rd</a:t>
                      </a: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Samsung 43” Class 4K UHD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LED LCD Smart TV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$280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510387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Consolation Gift Cards of $100 each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$1,000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3018531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7EEF58E-DE4E-4423-A5C9-C2CE0675094B}"/>
              </a:ext>
            </a:extLst>
          </p:cNvPr>
          <p:cNvSpPr/>
          <p:nvPr/>
        </p:nvSpPr>
        <p:spPr>
          <a:xfrm>
            <a:off x="490042" y="18776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225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BLD NEWARK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2700">
                  <a:solidFill>
                    <a:srgbClr val="30ACEC"/>
                  </a:solidFill>
                  <a:prstDash val="solid"/>
                </a:ln>
                <a:solidFill>
                  <a:srgbClr val="30ACEC">
                    <a:lumMod val="50000"/>
                  </a:srgbClr>
                </a:solidFill>
                <a:effectLst>
                  <a:outerShdw dist="38100" dir="2640000" algn="bl" rotWithShape="0">
                    <a:srgbClr val="30ACEC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Community Fundraising Event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B81577-0124-4327-B25E-E08DA1A24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280" y="2903867"/>
            <a:ext cx="1155851" cy="9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3C7ABA-87AE-4946-AD3C-267192846A6B}"/>
              </a:ext>
            </a:extLst>
          </p:cNvPr>
          <p:cNvSpPr/>
          <p:nvPr/>
        </p:nvSpPr>
        <p:spPr>
          <a:xfrm>
            <a:off x="0" y="935041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spc="2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BLD NEWARK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Community Fundraising Event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B4C0A4-E388-4C4B-A817-E8BF70D3F0A9}"/>
              </a:ext>
            </a:extLst>
          </p:cNvPr>
          <p:cNvGrpSpPr/>
          <p:nvPr/>
        </p:nvGrpSpPr>
        <p:grpSpPr>
          <a:xfrm>
            <a:off x="461140" y="1957495"/>
            <a:ext cx="8221718" cy="2100575"/>
            <a:chOff x="609599" y="1603629"/>
            <a:chExt cx="10962291" cy="28007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B39C67-5C26-48A8-B5FE-B462DB1BF5FB}"/>
                </a:ext>
              </a:extLst>
            </p:cNvPr>
            <p:cNvSpPr/>
            <p:nvPr/>
          </p:nvSpPr>
          <p:spPr>
            <a:xfrm>
              <a:off x="609599" y="1603629"/>
              <a:ext cx="10962291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Ministry Coordinators / Class Shepherds for the following Ministries / ME Class, please pick up your Raffle Tickets. 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FD6813-AFB2-438F-8871-A2B67BF9ECE1}"/>
                </a:ext>
              </a:extLst>
            </p:cNvPr>
            <p:cNvGrpSpPr/>
            <p:nvPr/>
          </p:nvGrpSpPr>
          <p:grpSpPr>
            <a:xfrm>
              <a:off x="1550275" y="2557736"/>
              <a:ext cx="9080938" cy="1846659"/>
              <a:chOff x="1545021" y="3226648"/>
              <a:chExt cx="8250620" cy="18466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3C92DE-4744-4692-878A-F3AE424BC10A}"/>
                  </a:ext>
                </a:extLst>
              </p:cNvPr>
              <p:cNvSpPr/>
              <p:nvPr/>
            </p:nvSpPr>
            <p:spPr>
              <a:xfrm>
                <a:off x="1545021" y="3226648"/>
                <a:ext cx="2722179" cy="1846659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FLA 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Golden Years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John 6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Liturgy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E00695D-6F88-4D41-963D-69CF5F6B96C3}"/>
                  </a:ext>
                </a:extLst>
              </p:cNvPr>
              <p:cNvSpPr/>
              <p:nvPr/>
            </p:nvSpPr>
            <p:spPr>
              <a:xfrm>
                <a:off x="6989379" y="3226648"/>
                <a:ext cx="2806262" cy="1415771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Pastoral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Witness Dev.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Youth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549AF7-EBAB-4163-8D5B-03C574A6558E}"/>
                  </a:ext>
                </a:extLst>
              </p:cNvPr>
              <p:cNvSpPr/>
              <p:nvPr/>
            </p:nvSpPr>
            <p:spPr>
              <a:xfrm>
                <a:off x="4267200" y="3226648"/>
                <a:ext cx="2722179" cy="1846659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 47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 50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 51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Medical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2ABBF95-F8CD-48D1-B4FE-5CD08DA0844F}"/>
              </a:ext>
            </a:extLst>
          </p:cNvPr>
          <p:cNvSpPr/>
          <p:nvPr/>
        </p:nvSpPr>
        <p:spPr>
          <a:xfrm>
            <a:off x="0" y="406961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Before and after worship, Fundraising Committee Members will be at the back of the auditorium for: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 distribution &amp; Ticket remittance (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forms are available</a:t>
            </a: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to answer any questions.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D65EEB-E7E5-4A31-9691-EDBBEBF11432}"/>
              </a:ext>
            </a:extLst>
          </p:cNvPr>
          <p:cNvSpPr/>
          <p:nvPr/>
        </p:nvSpPr>
        <p:spPr>
          <a:xfrm>
            <a:off x="0" y="553168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Remittance forms are available @ www.bldnewark.com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632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lloons">
  <a:themeElements>
    <a:clrScheme name="Balloons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6547</TotalTime>
  <Words>384</Words>
  <Application>Microsoft Office PowerPoint</Application>
  <PresentationFormat>On-screen Show (4:3)</PresentationFormat>
  <Paragraphs>111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8" baseType="lpstr">
      <vt:lpstr>Abadi</vt:lpstr>
      <vt:lpstr>Arial</vt:lpstr>
      <vt:lpstr>Arial Nova</vt:lpstr>
      <vt:lpstr>Baskerville Old Face</vt:lpstr>
      <vt:lpstr>Book Antiqua</vt:lpstr>
      <vt:lpstr>Calibri</vt:lpstr>
      <vt:lpstr>Calibri Light</vt:lpstr>
      <vt:lpstr>Corbel</vt:lpstr>
      <vt:lpstr>Georgia</vt:lpstr>
      <vt:lpstr>Lucida Calligraphy</vt:lpstr>
      <vt:lpstr>Lucida Sans</vt:lpstr>
      <vt:lpstr>Perpetua Titling MT</vt:lpstr>
      <vt:lpstr>Tahoma</vt:lpstr>
      <vt:lpstr>Times New Roman</vt:lpstr>
      <vt:lpstr>Verdana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Balloons</vt:lpstr>
      <vt:lpstr>Office Theme</vt:lpstr>
      <vt:lpstr>Parallax</vt:lpstr>
      <vt:lpstr>PowerPoint Presentation</vt:lpstr>
      <vt:lpstr> God’s  Promise   for the week</vt:lpstr>
      <vt:lpstr>PowerPoint Presentation</vt:lpstr>
      <vt:lpstr>SEPTEMBER 2019 MAGNIFICAT ISSUE</vt:lpstr>
      <vt:lpstr>Community Day  </vt:lpstr>
      <vt:lpstr>Family Colors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61</cp:revision>
  <cp:lastPrinted>2019-07-12T18:37:48Z</cp:lastPrinted>
  <dcterms:created xsi:type="dcterms:W3CDTF">2019-05-03T13:46:13Z</dcterms:created>
  <dcterms:modified xsi:type="dcterms:W3CDTF">2019-08-02T19:19:40Z</dcterms:modified>
</cp:coreProperties>
</file>