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475" r:id="rId4"/>
    <p:sldMasterId id="2147486878" r:id="rId5"/>
    <p:sldMasterId id="2147487011" r:id="rId6"/>
    <p:sldMasterId id="2147487125" r:id="rId7"/>
    <p:sldMasterId id="2147487239" r:id="rId8"/>
    <p:sldMasterId id="2147487251" r:id="rId9"/>
    <p:sldMasterId id="2147487263" r:id="rId10"/>
  </p:sldMasterIdLst>
  <p:notesMasterIdLst>
    <p:notesMasterId r:id="rId22"/>
  </p:notesMasterIdLst>
  <p:handoutMasterIdLst>
    <p:handoutMasterId r:id="rId23"/>
  </p:handoutMasterIdLst>
  <p:sldIdLst>
    <p:sldId id="258" r:id="rId11"/>
    <p:sldId id="650" r:id="rId12"/>
    <p:sldId id="257" r:id="rId13"/>
    <p:sldId id="744" r:id="rId14"/>
    <p:sldId id="745" r:id="rId15"/>
    <p:sldId id="256" r:id="rId16"/>
    <p:sldId id="746" r:id="rId17"/>
    <p:sldId id="748" r:id="rId18"/>
    <p:sldId id="705" r:id="rId19"/>
    <p:sldId id="666" r:id="rId20"/>
    <p:sldId id="714" r:id="rId21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1pPr>
    <a:lvl2pPr marL="4556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2pPr>
    <a:lvl3pPr marL="9128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3pPr>
    <a:lvl4pPr marL="13700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4pPr>
    <a:lvl5pPr marL="18272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FFFF"/>
    <a:srgbClr val="FF0000"/>
    <a:srgbClr val="258B2A"/>
    <a:srgbClr val="100E0F"/>
    <a:srgbClr val="FFFF66"/>
    <a:srgbClr val="CC6600"/>
    <a:srgbClr val="FF0066"/>
    <a:srgbClr val="000000"/>
    <a:srgbClr val="6D03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36" autoAdjust="0"/>
    <p:restoredTop sz="75767" autoAdjust="0"/>
  </p:normalViewPr>
  <p:slideViewPr>
    <p:cSldViewPr snapToGrid="0">
      <p:cViewPr varScale="1">
        <p:scale>
          <a:sx n="62" d="100"/>
          <a:sy n="62" d="100"/>
        </p:scale>
        <p:origin x="726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handoutMaster" Target="handoutMasters/handoutMaster1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7" y="7"/>
            <a:ext cx="3038155" cy="465369"/>
          </a:xfrm>
          <a:prstGeom prst="rect">
            <a:avLst/>
          </a:prstGeom>
        </p:spPr>
        <p:txBody>
          <a:bodyPr vert="horz" lIns="90304" tIns="45152" rIns="90304" bIns="4515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677" y="7"/>
            <a:ext cx="3038155" cy="465369"/>
          </a:xfrm>
          <a:prstGeom prst="rect">
            <a:avLst/>
          </a:prstGeom>
        </p:spPr>
        <p:txBody>
          <a:bodyPr vert="horz" lIns="90304" tIns="45152" rIns="90304" bIns="45152" rtlCol="0"/>
          <a:lstStyle>
            <a:lvl1pPr algn="r">
              <a:defRPr sz="1200"/>
            </a:lvl1pPr>
          </a:lstStyle>
          <a:p>
            <a:fld id="{D907F00D-755A-4E71-8D76-4A63EC1DA1DB}" type="datetimeFigureOut">
              <a:rPr lang="en-US" smtClean="0"/>
              <a:t>8/9/2019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7" y="8831035"/>
            <a:ext cx="3038155" cy="465369"/>
          </a:xfrm>
          <a:prstGeom prst="rect">
            <a:avLst/>
          </a:prstGeom>
        </p:spPr>
        <p:txBody>
          <a:bodyPr vert="horz" lIns="90304" tIns="45152" rIns="90304" bIns="4515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677" y="8831035"/>
            <a:ext cx="3038155" cy="465369"/>
          </a:xfrm>
          <a:prstGeom prst="rect">
            <a:avLst/>
          </a:prstGeom>
        </p:spPr>
        <p:txBody>
          <a:bodyPr vert="horz" lIns="90304" tIns="45152" rIns="90304" bIns="45152" rtlCol="0" anchor="b"/>
          <a:lstStyle>
            <a:lvl1pPr algn="r">
              <a:defRPr sz="1200"/>
            </a:lvl1pPr>
          </a:lstStyle>
          <a:p>
            <a:fld id="{BDF7F590-4F31-4F64-BB36-5952A45F6D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041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6" y="0"/>
            <a:ext cx="3038475" cy="465138"/>
          </a:xfrm>
          <a:prstGeom prst="rect">
            <a:avLst/>
          </a:prstGeom>
        </p:spPr>
        <p:txBody>
          <a:bodyPr vert="horz" lIns="93017" tIns="46509" rIns="93017" bIns="4650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9" y="0"/>
            <a:ext cx="3038475" cy="465138"/>
          </a:xfrm>
          <a:prstGeom prst="rect">
            <a:avLst/>
          </a:prstGeom>
        </p:spPr>
        <p:txBody>
          <a:bodyPr vert="horz" lIns="93017" tIns="46509" rIns="93017" bIns="4650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158B3BB-8036-4502-B421-65D64AB828E0}" type="datetimeFigureOut">
              <a:rPr lang="en-US"/>
              <a:pPr>
                <a:defRPr/>
              </a:pPr>
              <a:t>8/9/2019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5325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017" tIns="46509" rIns="93017" bIns="4650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81" y="4414838"/>
            <a:ext cx="5607050" cy="4184650"/>
          </a:xfrm>
          <a:prstGeom prst="rect">
            <a:avLst/>
          </a:prstGeom>
        </p:spPr>
        <p:txBody>
          <a:bodyPr vert="horz" lIns="93017" tIns="46509" rIns="93017" bIns="46509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6" y="8829675"/>
            <a:ext cx="3038475" cy="465138"/>
          </a:xfrm>
          <a:prstGeom prst="rect">
            <a:avLst/>
          </a:prstGeom>
        </p:spPr>
        <p:txBody>
          <a:bodyPr vert="horz" lIns="93017" tIns="46509" rIns="93017" bIns="4650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49" y="8829675"/>
            <a:ext cx="3038475" cy="465138"/>
          </a:xfrm>
          <a:prstGeom prst="rect">
            <a:avLst/>
          </a:prstGeom>
        </p:spPr>
        <p:txBody>
          <a:bodyPr vert="horz" lIns="93017" tIns="46509" rIns="93017" bIns="4650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1CD1860-3511-43C5-B73A-81CB751FCBD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3195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74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09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44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78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DFAC274-9239-47B5-A867-570603EF2FF8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2120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687B6A3-F14C-4518-A502-21A745083681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1729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1748" name="Slide Number Placeholder 3"/>
          <p:cNvSpPr txBox="1">
            <a:spLocks noGrp="1"/>
          </p:cNvSpPr>
          <p:nvPr/>
        </p:nvSpPr>
        <p:spPr bwMode="auto">
          <a:xfrm>
            <a:off x="3970349" y="8829675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017" tIns="46509" rIns="93017" bIns="46509" anchor="b"/>
          <a:lstStyle>
            <a:lvl1pPr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9pPr>
          </a:lstStyle>
          <a:p>
            <a:pPr algn="r" eaLnBrk="1" hangingPunct="1"/>
            <a:fld id="{3394E8B5-BED6-47F6-8387-894A75B824E9}" type="slidenum">
              <a:rPr lang="en-US" sz="1200">
                <a:solidFill>
                  <a:srgbClr val="000000"/>
                </a:solidFill>
                <a:latin typeface="Calibri" pitchFamily="34" charset="0"/>
              </a:rPr>
              <a:pPr algn="r" eaLnBrk="1" hangingPunct="1"/>
              <a:t>2</a:t>
            </a:fld>
            <a:endParaRPr lang="en-US" sz="12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8048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E02983-8405-4425-8815-DDC201AEA57E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7151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D1860-3511-43C5-B73A-81CB751FCBD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61176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D1860-3511-43C5-B73A-81CB751FCBD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25700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bg1"/>
                </a:solidFill>
              </a:rPr>
              <a:t>Youth, Singles and Parents are all invited, Please RSVP at bldnewark.com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61004C-F147-4A3D-A833-0541D41AAA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03847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1CD1860-3511-43C5-B73A-81CB751FCBD3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2053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BA11CB-E6C1-4AEA-8C07-B4D437CB9D02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5649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687B6A3-F14C-4518-A502-21A745083681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5727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1204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84ABF9-6B91-4CEA-A23A-504B08C0E0EB}" type="datetimeFigureOut">
              <a:rPr lang="en-US"/>
              <a:pPr>
                <a:defRPr/>
              </a:pPr>
              <a:t>8/9/2019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FF0597-200C-4793-89EF-1CF87B6B235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089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F333D1-9E52-4EDF-A72A-0E4D750F29AA}" type="datetimeFigureOut">
              <a:rPr lang="en-US"/>
              <a:pPr>
                <a:defRPr/>
              </a:pPr>
              <a:t>8/9/2019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48096-E892-4365-AD8F-F623A688FB5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3858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13" tIns="0" rIns="45713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35" indent="0" algn="ctr">
              <a:buNone/>
            </a:lvl2pPr>
            <a:lvl3pPr marL="914269" indent="0" algn="ctr">
              <a:buNone/>
            </a:lvl3pPr>
            <a:lvl4pPr marL="1371404" indent="0" algn="ctr">
              <a:buNone/>
            </a:lvl4pPr>
            <a:lvl5pPr marL="1828539" indent="0" algn="ctr">
              <a:buNone/>
            </a:lvl5pPr>
            <a:lvl6pPr marL="2285674" indent="0" algn="ctr">
              <a:buNone/>
            </a:lvl6pPr>
            <a:lvl7pPr marL="2742809" indent="0" algn="ctr">
              <a:buNone/>
            </a:lvl7pPr>
            <a:lvl8pPr marL="3199944" indent="0" algn="ctr">
              <a:buNone/>
            </a:lvl8pPr>
            <a:lvl9pPr marL="3657078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D0DA0-EE26-40B4-8380-86D199B3861C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8/9/2019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D5FC6-F902-4D7D-B964-0EF3D60F46C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2242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30D83F-DFAF-4A0F-8A08-36930B5652E7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8/9/2019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3080C-4946-458F-B273-D17FE16FE3B6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1541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41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C5FDA0-728B-4C3F-8519-BE07E90089C6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8/9/2019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70010D-D583-4103-849D-4297D5C10C93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0409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81A57-C792-4A96-B680-9B245278F07E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8/9/2019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32208-2608-405D-A138-D724B4BC61F5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1961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1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362201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1FCCA-6319-44E9-AE7E-DEB9AEB13DA0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8/9/2019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F5E1B-7110-4AA3-AE9B-263680145F56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4891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DEFB2-6E09-4E1B-BFE5-A259018003CC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8/9/2019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445B5-552B-4E52-9EDE-54B94408990A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9331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F9DA4-5A3F-4181-850F-620C2714FADE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8/9/2019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A4643-ED4C-4225-BBF2-E86E13CB9FCC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6645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1" y="1524001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60035F-B87C-4CAC-A3EC-3CA083B8023C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8/9/2019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319F2C-E27B-4B65-A209-8F0A4B4F041F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690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791B52-5A7D-4CDF-BDAF-2EBF74FE7A01}" type="datetimeFigureOut">
              <a:rPr lang="en-US"/>
              <a:pPr>
                <a:defRPr/>
              </a:pPr>
              <a:t>8/9/2019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54D783-BBA9-4B51-B29D-93BB428A2D6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1387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13" rIns="45713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6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8"/>
            <a:ext cx="5486400" cy="530352"/>
          </a:xfrm>
        </p:spPr>
        <p:txBody>
          <a:bodyPr lIns="45713" rIns="45713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8B940-BA28-4364-B13E-67BF0F807EB7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8/9/2019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1E777-7557-4BC9-B065-79EA052DF87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3124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634A24-366F-40C2-A6D7-B3BB93F558FE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8/9/2019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869714-96A1-4417-A4B7-DC152BF5CB65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7548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474B7-E673-4F45-98AC-5C20AB8714C0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8/9/2019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9828D-81C8-42B3-B667-E7357002A324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4866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13" tIns="0" rIns="45713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35" indent="0" algn="ctr">
              <a:buNone/>
            </a:lvl2pPr>
            <a:lvl3pPr marL="914269" indent="0" algn="ctr">
              <a:buNone/>
            </a:lvl3pPr>
            <a:lvl4pPr marL="1371404" indent="0" algn="ctr">
              <a:buNone/>
            </a:lvl4pPr>
            <a:lvl5pPr marL="1828539" indent="0" algn="ctr">
              <a:buNone/>
            </a:lvl5pPr>
            <a:lvl6pPr marL="2285674" indent="0" algn="ctr">
              <a:buNone/>
            </a:lvl6pPr>
            <a:lvl7pPr marL="2742809" indent="0" algn="ctr">
              <a:buNone/>
            </a:lvl7pPr>
            <a:lvl8pPr marL="3199944" indent="0" algn="ctr">
              <a:buNone/>
            </a:lvl8pPr>
            <a:lvl9pPr marL="3657078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099696-0836-4910-BA38-83BA86B0C30A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8/9/2019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43109E-09B7-41EE-ADBE-CB714E3B25FB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4741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2E06D-E1AB-4CFD-9A3A-4024D6565763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8/9/2019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42C343-5E86-47C8-ACE0-7B21A50473B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962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41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6D0A2C-34A7-4394-9C96-FDA848F1ECB0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8/9/2019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F0729-457A-4337-AE92-EF77899F334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9695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C715F7-D6D7-4579-96C0-744C228C10F3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8/9/2019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178638-974E-440E-9BDC-E7C723F8C025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6103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1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362201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21DC83-E7FE-478A-A894-A611352DC839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8/9/2019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5CBD0F-781A-44DC-B368-DC145BA61E3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921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970C7-2F57-404C-810C-044B37F37637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8/9/2019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A41DB0-681E-47FC-81F7-9ADE3CA3469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3864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ABDE5-FD1C-4342-B786-73489295530D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8/9/2019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D9582-D45C-401D-B418-F446B8D5D776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442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E463F8-0546-419E-B79F-8DD39D93F111}" type="datetimeFigureOut">
              <a:rPr lang="en-US"/>
              <a:pPr>
                <a:defRPr/>
              </a:pPr>
              <a:t>8/9/2019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51BC6D-9E41-40E0-9BC6-75E8D912DF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4882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1" y="1524001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4BDB2F-EE79-4578-BF30-C2B9B7CBF966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8/9/2019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E23479-0DCF-4840-A451-80590EA49FE3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0475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13" rIns="45713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6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8"/>
            <a:ext cx="5486400" cy="530352"/>
          </a:xfrm>
        </p:spPr>
        <p:txBody>
          <a:bodyPr lIns="45713" rIns="45713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0C9B9-A017-42BB-94F7-1A1122081B7B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8/9/2019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2786C2-EB5D-4635-9FCA-A3F55AF3C759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3252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A4E3F-BAA5-4F9A-819E-0A285939F2D9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8/9/2019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B5A008-19FA-49A3-BBF2-802DB4AA34C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9928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A4F1BD-B8E5-4B7C-B4BE-1E9CB243C758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8/9/2019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061ED-1A33-45B0-81DC-03F6A9B05C6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0726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4528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9071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51799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41002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67184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528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A67053-B0B5-4AE0-8099-F316895D1438}" type="datetimeFigureOut">
              <a:rPr lang="en-US"/>
              <a:pPr>
                <a:defRPr/>
              </a:pPr>
              <a:t>8/9/2019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D06F1-B3DC-492D-9AEC-6647BDA0868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62158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2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7130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28579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47203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32667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B38989BC-3277-4B9D-ADEF-E8F1685D7AB0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8805863" cy="6858000"/>
            <a:chOff x="0" y="0"/>
            <a:chExt cx="5547" cy="4320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426009C2-9509-49DD-82FF-46B765A7F000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 rot="-215207">
              <a:off x="3690" y="234"/>
              <a:ext cx="1857" cy="3625"/>
              <a:chOff x="3010" y="778"/>
              <a:chExt cx="1857" cy="3625"/>
            </a:xfrm>
          </p:grpSpPr>
          <p:sp>
            <p:nvSpPr>
              <p:cNvPr id="39" name="Freeform 4">
                <a:extLst>
                  <a:ext uri="{FF2B5EF4-FFF2-40B4-BE49-F238E27FC236}">
                    <a16:creationId xmlns:a16="http://schemas.microsoft.com/office/drawing/2014/main" id="{CD53EA48-1A8F-4AA0-B9DA-5F0B5F7B6526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12185230" flipV="1">
                <a:off x="3533" y="776"/>
                <a:ext cx="1333" cy="1485"/>
              </a:xfrm>
              <a:custGeom>
                <a:avLst/>
                <a:gdLst>
                  <a:gd name="T0" fmla="*/ 16 w 596"/>
                  <a:gd name="T1" fmla="*/ 370 h 666"/>
                  <a:gd name="T2" fmla="*/ 6 w 596"/>
                  <a:gd name="T3" fmla="*/ 341 h 666"/>
                  <a:gd name="T4" fmla="*/ 0 w 596"/>
                  <a:gd name="T5" fmla="*/ 289 h 666"/>
                  <a:gd name="T6" fmla="*/ 4 w 596"/>
                  <a:gd name="T7" fmla="*/ 222 h 666"/>
                  <a:gd name="T8" fmla="*/ 25 w 596"/>
                  <a:gd name="T9" fmla="*/ 151 h 666"/>
                  <a:gd name="T10" fmla="*/ 69 w 596"/>
                  <a:gd name="T11" fmla="*/ 84 h 666"/>
                  <a:gd name="T12" fmla="*/ 142 w 596"/>
                  <a:gd name="T13" fmla="*/ 31 h 666"/>
                  <a:gd name="T14" fmla="*/ 247 w 596"/>
                  <a:gd name="T15" fmla="*/ 2 h 666"/>
                  <a:gd name="T16" fmla="*/ 380 w 596"/>
                  <a:gd name="T17" fmla="*/ 9 h 666"/>
                  <a:gd name="T18" fmla="*/ 484 w 596"/>
                  <a:gd name="T19" fmla="*/ 68 h 666"/>
                  <a:gd name="T20" fmla="*/ 554 w 596"/>
                  <a:gd name="T21" fmla="*/ 165 h 666"/>
                  <a:gd name="T22" fmla="*/ 591 w 596"/>
                  <a:gd name="T23" fmla="*/ 284 h 666"/>
                  <a:gd name="T24" fmla="*/ 595 w 596"/>
                  <a:gd name="T25" fmla="*/ 409 h 666"/>
                  <a:gd name="T26" fmla="*/ 566 w 596"/>
                  <a:gd name="T27" fmla="*/ 525 h 666"/>
                  <a:gd name="T28" fmla="*/ 507 w 596"/>
                  <a:gd name="T29" fmla="*/ 615 h 666"/>
                  <a:gd name="T30" fmla="*/ 417 w 596"/>
                  <a:gd name="T31" fmla="*/ 663 h 666"/>
                  <a:gd name="T32" fmla="*/ 389 w 596"/>
                  <a:gd name="T33" fmla="*/ 659 h 666"/>
                  <a:gd name="T34" fmla="*/ 441 w 596"/>
                  <a:gd name="T35" fmla="*/ 617 h 666"/>
                  <a:gd name="T36" fmla="*/ 482 w 596"/>
                  <a:gd name="T37" fmla="*/ 544 h 666"/>
                  <a:gd name="T38" fmla="*/ 509 w 596"/>
                  <a:gd name="T39" fmla="*/ 454 h 666"/>
                  <a:gd name="T40" fmla="*/ 520 w 596"/>
                  <a:gd name="T41" fmla="*/ 355 h 666"/>
                  <a:gd name="T42" fmla="*/ 514 w 596"/>
                  <a:gd name="T43" fmla="*/ 258 h 666"/>
                  <a:gd name="T44" fmla="*/ 485 w 596"/>
                  <a:gd name="T45" fmla="*/ 174 h 666"/>
                  <a:gd name="T46" fmla="*/ 433 w 596"/>
                  <a:gd name="T47" fmla="*/ 112 h 666"/>
                  <a:gd name="T48" fmla="*/ 341 w 596"/>
                  <a:gd name="T49" fmla="*/ 75 h 666"/>
                  <a:gd name="T50" fmla="*/ 246 w 596"/>
                  <a:gd name="T51" fmla="*/ 61 h 666"/>
                  <a:gd name="T52" fmla="*/ 174 w 596"/>
                  <a:gd name="T53" fmla="*/ 71 h 666"/>
                  <a:gd name="T54" fmla="*/ 121 w 596"/>
                  <a:gd name="T55" fmla="*/ 101 h 666"/>
                  <a:gd name="T56" fmla="*/ 84 w 596"/>
                  <a:gd name="T57" fmla="*/ 149 h 666"/>
                  <a:gd name="T58" fmla="*/ 57 w 596"/>
                  <a:gd name="T59" fmla="*/ 206 h 666"/>
                  <a:gd name="T60" fmla="*/ 40 w 596"/>
                  <a:gd name="T61" fmla="*/ 272 h 666"/>
                  <a:gd name="T62" fmla="*/ 28 w 596"/>
                  <a:gd name="T63" fmla="*/ 339 h 66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Freeform 5">
                <a:extLst>
                  <a:ext uri="{FF2B5EF4-FFF2-40B4-BE49-F238E27FC236}">
                    <a16:creationId xmlns:a16="http://schemas.microsoft.com/office/drawing/2014/main" id="{DEE4B290-A736-4AC7-849B-99ABE2F221C1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12185230" flipV="1">
                <a:off x="4028" y="1800"/>
                <a:ext cx="571" cy="531"/>
              </a:xfrm>
              <a:custGeom>
                <a:avLst/>
                <a:gdLst>
                  <a:gd name="T0" fmla="*/ 0 w 257"/>
                  <a:gd name="T1" fmla="*/ 0 h 237"/>
                  <a:gd name="T2" fmla="*/ 0 w 257"/>
                  <a:gd name="T3" fmla="*/ 25 h 237"/>
                  <a:gd name="T4" fmla="*/ 3 w 257"/>
                  <a:gd name="T5" fmla="*/ 50 h 237"/>
                  <a:gd name="T6" fmla="*/ 6 w 257"/>
                  <a:gd name="T7" fmla="*/ 75 h 237"/>
                  <a:gd name="T8" fmla="*/ 11 w 257"/>
                  <a:gd name="T9" fmla="*/ 98 h 237"/>
                  <a:gd name="T10" fmla="*/ 18 w 257"/>
                  <a:gd name="T11" fmla="*/ 119 h 237"/>
                  <a:gd name="T12" fmla="*/ 27 w 257"/>
                  <a:gd name="T13" fmla="*/ 141 h 237"/>
                  <a:gd name="T14" fmla="*/ 38 w 257"/>
                  <a:gd name="T15" fmla="*/ 161 h 237"/>
                  <a:gd name="T16" fmla="*/ 51 w 257"/>
                  <a:gd name="T17" fmla="*/ 178 h 237"/>
                  <a:gd name="T18" fmla="*/ 67 w 257"/>
                  <a:gd name="T19" fmla="*/ 194 h 237"/>
                  <a:gd name="T20" fmla="*/ 86 w 257"/>
                  <a:gd name="T21" fmla="*/ 208 h 237"/>
                  <a:gd name="T22" fmla="*/ 106 w 257"/>
                  <a:gd name="T23" fmla="*/ 219 h 237"/>
                  <a:gd name="T24" fmla="*/ 131 w 257"/>
                  <a:gd name="T25" fmla="*/ 228 h 237"/>
                  <a:gd name="T26" fmla="*/ 158 w 257"/>
                  <a:gd name="T27" fmla="*/ 234 h 237"/>
                  <a:gd name="T28" fmla="*/ 188 w 257"/>
                  <a:gd name="T29" fmla="*/ 237 h 237"/>
                  <a:gd name="T30" fmla="*/ 220 w 257"/>
                  <a:gd name="T31" fmla="*/ 236 h 237"/>
                  <a:gd name="T32" fmla="*/ 257 w 257"/>
                  <a:gd name="T33" fmla="*/ 232 h 237"/>
                  <a:gd name="T34" fmla="*/ 224 w 257"/>
                  <a:gd name="T35" fmla="*/ 227 h 237"/>
                  <a:gd name="T36" fmla="*/ 195 w 257"/>
                  <a:gd name="T37" fmla="*/ 220 h 237"/>
                  <a:gd name="T38" fmla="*/ 170 w 257"/>
                  <a:gd name="T39" fmla="*/ 212 h 237"/>
                  <a:gd name="T40" fmla="*/ 148 w 257"/>
                  <a:gd name="T41" fmla="*/ 204 h 237"/>
                  <a:gd name="T42" fmla="*/ 128 w 257"/>
                  <a:gd name="T43" fmla="*/ 193 h 237"/>
                  <a:gd name="T44" fmla="*/ 112 w 257"/>
                  <a:gd name="T45" fmla="*/ 182 h 237"/>
                  <a:gd name="T46" fmla="*/ 97 w 257"/>
                  <a:gd name="T47" fmla="*/ 169 h 237"/>
                  <a:gd name="T48" fmla="*/ 84 w 257"/>
                  <a:gd name="T49" fmla="*/ 155 h 237"/>
                  <a:gd name="T50" fmla="*/ 72 w 257"/>
                  <a:gd name="T51" fmla="*/ 141 h 237"/>
                  <a:gd name="T52" fmla="*/ 61 w 257"/>
                  <a:gd name="T53" fmla="*/ 125 h 237"/>
                  <a:gd name="T54" fmla="*/ 52 w 257"/>
                  <a:gd name="T55" fmla="*/ 107 h 237"/>
                  <a:gd name="T56" fmla="*/ 43 w 257"/>
                  <a:gd name="T57" fmla="*/ 88 h 237"/>
                  <a:gd name="T58" fmla="*/ 33 w 257"/>
                  <a:gd name="T59" fmla="*/ 69 h 237"/>
                  <a:gd name="T60" fmla="*/ 23 w 257"/>
                  <a:gd name="T61" fmla="*/ 47 h 237"/>
                  <a:gd name="T62" fmla="*/ 12 w 257"/>
                  <a:gd name="T63" fmla="*/ 24 h 237"/>
                  <a:gd name="T64" fmla="*/ 0 w 257"/>
                  <a:gd name="T65" fmla="*/ 0 h 23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Freeform 6">
                <a:extLst>
                  <a:ext uri="{FF2B5EF4-FFF2-40B4-BE49-F238E27FC236}">
                    <a16:creationId xmlns:a16="http://schemas.microsoft.com/office/drawing/2014/main" id="{06DD8FA9-2A5D-4717-A549-F5C62B682A11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12185230" flipV="1">
                <a:off x="3637" y="2165"/>
                <a:ext cx="277" cy="249"/>
              </a:xfrm>
              <a:custGeom>
                <a:avLst/>
                <a:gdLst>
                  <a:gd name="T0" fmla="*/ 77 w 124"/>
                  <a:gd name="T1" fmla="*/ 0 h 110"/>
                  <a:gd name="T2" fmla="*/ 124 w 124"/>
                  <a:gd name="T3" fmla="*/ 108 h 110"/>
                  <a:gd name="T4" fmla="*/ 120 w 124"/>
                  <a:gd name="T5" fmla="*/ 107 h 110"/>
                  <a:gd name="T6" fmla="*/ 107 w 124"/>
                  <a:gd name="T7" fmla="*/ 105 h 110"/>
                  <a:gd name="T8" fmla="*/ 89 w 124"/>
                  <a:gd name="T9" fmla="*/ 101 h 110"/>
                  <a:gd name="T10" fmla="*/ 68 w 124"/>
                  <a:gd name="T11" fmla="*/ 99 h 110"/>
                  <a:gd name="T12" fmla="*/ 45 w 124"/>
                  <a:gd name="T13" fmla="*/ 97 h 110"/>
                  <a:gd name="T14" fmla="*/ 25 w 124"/>
                  <a:gd name="T15" fmla="*/ 98 h 110"/>
                  <a:gd name="T16" fmla="*/ 9 w 124"/>
                  <a:gd name="T17" fmla="*/ 102 h 110"/>
                  <a:gd name="T18" fmla="*/ 0 w 124"/>
                  <a:gd name="T19" fmla="*/ 110 h 110"/>
                  <a:gd name="T20" fmla="*/ 4 w 124"/>
                  <a:gd name="T21" fmla="*/ 98 h 110"/>
                  <a:gd name="T22" fmla="*/ 8 w 124"/>
                  <a:gd name="T23" fmla="*/ 89 h 110"/>
                  <a:gd name="T24" fmla="*/ 16 w 124"/>
                  <a:gd name="T25" fmla="*/ 82 h 110"/>
                  <a:gd name="T26" fmla="*/ 25 w 124"/>
                  <a:gd name="T27" fmla="*/ 76 h 110"/>
                  <a:gd name="T28" fmla="*/ 36 w 124"/>
                  <a:gd name="T29" fmla="*/ 72 h 110"/>
                  <a:gd name="T30" fmla="*/ 47 w 124"/>
                  <a:gd name="T31" fmla="*/ 71 h 110"/>
                  <a:gd name="T32" fmla="*/ 59 w 124"/>
                  <a:gd name="T33" fmla="*/ 71 h 110"/>
                  <a:gd name="T34" fmla="*/ 72 w 124"/>
                  <a:gd name="T35" fmla="*/ 74 h 110"/>
                  <a:gd name="T36" fmla="*/ 73 w 124"/>
                  <a:gd name="T37" fmla="*/ 71 h 110"/>
                  <a:gd name="T38" fmla="*/ 70 w 124"/>
                  <a:gd name="T39" fmla="*/ 56 h 110"/>
                  <a:gd name="T40" fmla="*/ 67 w 124"/>
                  <a:gd name="T41" fmla="*/ 38 h 110"/>
                  <a:gd name="T42" fmla="*/ 65 w 124"/>
                  <a:gd name="T43" fmla="*/ 30 h 110"/>
                  <a:gd name="T44" fmla="*/ 63 w 124"/>
                  <a:gd name="T45" fmla="*/ 30 h 110"/>
                  <a:gd name="T46" fmla="*/ 61 w 124"/>
                  <a:gd name="T47" fmla="*/ 29 h 110"/>
                  <a:gd name="T48" fmla="*/ 59 w 124"/>
                  <a:gd name="T49" fmla="*/ 26 h 110"/>
                  <a:gd name="T50" fmla="*/ 57 w 124"/>
                  <a:gd name="T51" fmla="*/ 23 h 110"/>
                  <a:gd name="T52" fmla="*/ 57 w 124"/>
                  <a:gd name="T53" fmla="*/ 19 h 110"/>
                  <a:gd name="T54" fmla="*/ 59 w 124"/>
                  <a:gd name="T55" fmla="*/ 14 h 110"/>
                  <a:gd name="T56" fmla="*/ 66 w 124"/>
                  <a:gd name="T57" fmla="*/ 8 h 110"/>
                  <a:gd name="T58" fmla="*/ 77 w 124"/>
                  <a:gd name="T59" fmla="*/ 0 h 110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Freeform 7">
                <a:extLst>
                  <a:ext uri="{FF2B5EF4-FFF2-40B4-BE49-F238E27FC236}">
                    <a16:creationId xmlns:a16="http://schemas.microsoft.com/office/drawing/2014/main" id="{52299FE5-91E5-49CD-B9D6-4726787AE795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12185230" flipV="1">
                <a:off x="3978" y="975"/>
                <a:ext cx="245" cy="347"/>
              </a:xfrm>
              <a:custGeom>
                <a:avLst/>
                <a:gdLst>
                  <a:gd name="T0" fmla="*/ 0 w 109"/>
                  <a:gd name="T1" fmla="*/ 0 h 156"/>
                  <a:gd name="T2" fmla="*/ 5 w 109"/>
                  <a:gd name="T3" fmla="*/ 1 h 156"/>
                  <a:gd name="T4" fmla="*/ 18 w 109"/>
                  <a:gd name="T5" fmla="*/ 5 h 156"/>
                  <a:gd name="T6" fmla="*/ 37 w 109"/>
                  <a:gd name="T7" fmla="*/ 12 h 156"/>
                  <a:gd name="T8" fmla="*/ 58 w 109"/>
                  <a:gd name="T9" fmla="*/ 24 h 156"/>
                  <a:gd name="T10" fmla="*/ 78 w 109"/>
                  <a:gd name="T11" fmla="*/ 44 h 156"/>
                  <a:gd name="T12" fmla="*/ 96 w 109"/>
                  <a:gd name="T13" fmla="*/ 71 h 156"/>
                  <a:gd name="T14" fmla="*/ 107 w 109"/>
                  <a:gd name="T15" fmla="*/ 108 h 156"/>
                  <a:gd name="T16" fmla="*/ 109 w 109"/>
                  <a:gd name="T17" fmla="*/ 156 h 156"/>
                  <a:gd name="T18" fmla="*/ 105 w 109"/>
                  <a:gd name="T19" fmla="*/ 156 h 156"/>
                  <a:gd name="T20" fmla="*/ 99 w 109"/>
                  <a:gd name="T21" fmla="*/ 156 h 156"/>
                  <a:gd name="T22" fmla="*/ 93 w 109"/>
                  <a:gd name="T23" fmla="*/ 156 h 156"/>
                  <a:gd name="T24" fmla="*/ 87 w 109"/>
                  <a:gd name="T25" fmla="*/ 154 h 156"/>
                  <a:gd name="T26" fmla="*/ 81 w 109"/>
                  <a:gd name="T27" fmla="*/ 153 h 156"/>
                  <a:gd name="T28" fmla="*/ 74 w 109"/>
                  <a:gd name="T29" fmla="*/ 150 h 156"/>
                  <a:gd name="T30" fmla="*/ 66 w 109"/>
                  <a:gd name="T31" fmla="*/ 145 h 156"/>
                  <a:gd name="T32" fmla="*/ 58 w 109"/>
                  <a:gd name="T33" fmla="*/ 139 h 156"/>
                  <a:gd name="T34" fmla="*/ 53 w 109"/>
                  <a:gd name="T35" fmla="*/ 126 h 156"/>
                  <a:gd name="T36" fmla="*/ 53 w 109"/>
                  <a:gd name="T37" fmla="*/ 111 h 156"/>
                  <a:gd name="T38" fmla="*/ 56 w 109"/>
                  <a:gd name="T39" fmla="*/ 96 h 156"/>
                  <a:gd name="T40" fmla="*/ 59 w 109"/>
                  <a:gd name="T41" fmla="*/ 80 h 156"/>
                  <a:gd name="T42" fmla="*/ 56 w 109"/>
                  <a:gd name="T43" fmla="*/ 62 h 156"/>
                  <a:gd name="T44" fmla="*/ 48 w 109"/>
                  <a:gd name="T45" fmla="*/ 43 h 156"/>
                  <a:gd name="T46" fmla="*/ 31 w 109"/>
                  <a:gd name="T47" fmla="*/ 23 h 156"/>
                  <a:gd name="T48" fmla="*/ 0 w 109"/>
                  <a:gd name="T49" fmla="*/ 0 h 15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Freeform 8">
                <a:extLst>
                  <a:ext uri="{FF2B5EF4-FFF2-40B4-BE49-F238E27FC236}">
                    <a16:creationId xmlns:a16="http://schemas.microsoft.com/office/drawing/2014/main" id="{5F76F58F-D59C-437A-8287-3E067E91AA5E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12185230" flipV="1">
                <a:off x="3843" y="2207"/>
                <a:ext cx="103" cy="209"/>
              </a:xfrm>
              <a:custGeom>
                <a:avLst/>
                <a:gdLst>
                  <a:gd name="T0" fmla="*/ 31 w 46"/>
                  <a:gd name="T1" fmla="*/ 0 h 94"/>
                  <a:gd name="T2" fmla="*/ 20 w 46"/>
                  <a:gd name="T3" fmla="*/ 38 h 94"/>
                  <a:gd name="T4" fmla="*/ 15 w 46"/>
                  <a:gd name="T5" fmla="*/ 62 h 94"/>
                  <a:gd name="T6" fmla="*/ 11 w 46"/>
                  <a:gd name="T7" fmla="*/ 79 h 94"/>
                  <a:gd name="T8" fmla="*/ 0 w 46"/>
                  <a:gd name="T9" fmla="*/ 94 h 94"/>
                  <a:gd name="T10" fmla="*/ 12 w 46"/>
                  <a:gd name="T11" fmla="*/ 88 h 94"/>
                  <a:gd name="T12" fmla="*/ 23 w 46"/>
                  <a:gd name="T13" fmla="*/ 80 h 94"/>
                  <a:gd name="T14" fmla="*/ 32 w 46"/>
                  <a:gd name="T15" fmla="*/ 69 h 94"/>
                  <a:gd name="T16" fmla="*/ 40 w 46"/>
                  <a:gd name="T17" fmla="*/ 57 h 94"/>
                  <a:gd name="T18" fmla="*/ 45 w 46"/>
                  <a:gd name="T19" fmla="*/ 44 h 94"/>
                  <a:gd name="T20" fmla="*/ 46 w 46"/>
                  <a:gd name="T21" fmla="*/ 30 h 94"/>
                  <a:gd name="T22" fmla="*/ 42 w 46"/>
                  <a:gd name="T23" fmla="*/ 15 h 94"/>
                  <a:gd name="T24" fmla="*/ 31 w 46"/>
                  <a:gd name="T25" fmla="*/ 0 h 9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Freeform 9">
                <a:extLst>
                  <a:ext uri="{FF2B5EF4-FFF2-40B4-BE49-F238E27FC236}">
                    <a16:creationId xmlns:a16="http://schemas.microsoft.com/office/drawing/2014/main" id="{9E69A1C6-85E2-45B3-95DE-0EBA7BB72C01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12185230" flipV="1">
                <a:off x="3893" y="1325"/>
                <a:ext cx="120" cy="90"/>
              </a:xfrm>
              <a:custGeom>
                <a:avLst/>
                <a:gdLst>
                  <a:gd name="T0" fmla="*/ 0 w 54"/>
                  <a:gd name="T1" fmla="*/ 0 h 40"/>
                  <a:gd name="T2" fmla="*/ 1 w 54"/>
                  <a:gd name="T3" fmla="*/ 1 h 40"/>
                  <a:gd name="T4" fmla="*/ 6 w 54"/>
                  <a:gd name="T5" fmla="*/ 3 h 40"/>
                  <a:gd name="T6" fmla="*/ 13 w 54"/>
                  <a:gd name="T7" fmla="*/ 8 h 40"/>
                  <a:gd name="T8" fmla="*/ 21 w 54"/>
                  <a:gd name="T9" fmla="*/ 12 h 40"/>
                  <a:gd name="T10" fmla="*/ 29 w 54"/>
                  <a:gd name="T11" fmla="*/ 15 h 40"/>
                  <a:gd name="T12" fmla="*/ 38 w 54"/>
                  <a:gd name="T13" fmla="*/ 17 h 40"/>
                  <a:gd name="T14" fmla="*/ 46 w 54"/>
                  <a:gd name="T15" fmla="*/ 18 h 40"/>
                  <a:gd name="T16" fmla="*/ 54 w 54"/>
                  <a:gd name="T17" fmla="*/ 16 h 40"/>
                  <a:gd name="T18" fmla="*/ 53 w 54"/>
                  <a:gd name="T19" fmla="*/ 25 h 40"/>
                  <a:gd name="T20" fmla="*/ 50 w 54"/>
                  <a:gd name="T21" fmla="*/ 33 h 40"/>
                  <a:gd name="T22" fmla="*/ 44 w 54"/>
                  <a:gd name="T23" fmla="*/ 38 h 40"/>
                  <a:gd name="T24" fmla="*/ 37 w 54"/>
                  <a:gd name="T25" fmla="*/ 40 h 40"/>
                  <a:gd name="T26" fmla="*/ 28 w 54"/>
                  <a:gd name="T27" fmla="*/ 39 h 40"/>
                  <a:gd name="T28" fmla="*/ 19 w 54"/>
                  <a:gd name="T29" fmla="*/ 32 h 40"/>
                  <a:gd name="T30" fmla="*/ 10 w 54"/>
                  <a:gd name="T31" fmla="*/ 20 h 40"/>
                  <a:gd name="T32" fmla="*/ 0 w 54"/>
                  <a:gd name="T33" fmla="*/ 0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Freeform 10">
                <a:extLst>
                  <a:ext uri="{FF2B5EF4-FFF2-40B4-BE49-F238E27FC236}">
                    <a16:creationId xmlns:a16="http://schemas.microsoft.com/office/drawing/2014/main" id="{829FF9AB-480D-424F-B023-A19DA5A7BFF6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12185230" flipV="1">
                <a:off x="3010" y="2344"/>
                <a:ext cx="330" cy="2059"/>
              </a:xfrm>
              <a:custGeom>
                <a:avLst/>
                <a:gdLst>
                  <a:gd name="T0" fmla="*/ 0 w 149"/>
                  <a:gd name="T1" fmla="*/ 0 h 704"/>
                  <a:gd name="T2" fmla="*/ 6 w 149"/>
                  <a:gd name="T3" fmla="*/ 6 h 704"/>
                  <a:gd name="T4" fmla="*/ 16 w 149"/>
                  <a:gd name="T5" fmla="*/ 14 h 704"/>
                  <a:gd name="T6" fmla="*/ 28 w 149"/>
                  <a:gd name="T7" fmla="*/ 24 h 704"/>
                  <a:gd name="T8" fmla="*/ 41 w 149"/>
                  <a:gd name="T9" fmla="*/ 37 h 704"/>
                  <a:gd name="T10" fmla="*/ 58 w 149"/>
                  <a:gd name="T11" fmla="*/ 53 h 704"/>
                  <a:gd name="T12" fmla="*/ 73 w 149"/>
                  <a:gd name="T13" fmla="*/ 70 h 704"/>
                  <a:gd name="T14" fmla="*/ 88 w 149"/>
                  <a:gd name="T15" fmla="*/ 90 h 704"/>
                  <a:gd name="T16" fmla="*/ 100 w 149"/>
                  <a:gd name="T17" fmla="*/ 113 h 704"/>
                  <a:gd name="T18" fmla="*/ 112 w 149"/>
                  <a:gd name="T19" fmla="*/ 137 h 704"/>
                  <a:gd name="T20" fmla="*/ 120 w 149"/>
                  <a:gd name="T21" fmla="*/ 165 h 704"/>
                  <a:gd name="T22" fmla="*/ 124 w 149"/>
                  <a:gd name="T23" fmla="*/ 196 h 704"/>
                  <a:gd name="T24" fmla="*/ 126 w 149"/>
                  <a:gd name="T25" fmla="*/ 228 h 704"/>
                  <a:gd name="T26" fmla="*/ 120 w 149"/>
                  <a:gd name="T27" fmla="*/ 264 h 704"/>
                  <a:gd name="T28" fmla="*/ 109 w 149"/>
                  <a:gd name="T29" fmla="*/ 302 h 704"/>
                  <a:gd name="T30" fmla="*/ 92 w 149"/>
                  <a:gd name="T31" fmla="*/ 342 h 704"/>
                  <a:gd name="T32" fmla="*/ 67 w 149"/>
                  <a:gd name="T33" fmla="*/ 386 h 704"/>
                  <a:gd name="T34" fmla="*/ 39 w 149"/>
                  <a:gd name="T35" fmla="*/ 436 h 704"/>
                  <a:gd name="T36" fmla="*/ 21 w 149"/>
                  <a:gd name="T37" fmla="*/ 482 h 704"/>
                  <a:gd name="T38" fmla="*/ 10 w 149"/>
                  <a:gd name="T39" fmla="*/ 525 h 704"/>
                  <a:gd name="T40" fmla="*/ 6 w 149"/>
                  <a:gd name="T41" fmla="*/ 566 h 704"/>
                  <a:gd name="T42" fmla="*/ 6 w 149"/>
                  <a:gd name="T43" fmla="*/ 605 h 704"/>
                  <a:gd name="T44" fmla="*/ 8 w 149"/>
                  <a:gd name="T45" fmla="*/ 641 h 704"/>
                  <a:gd name="T46" fmla="*/ 12 w 149"/>
                  <a:gd name="T47" fmla="*/ 673 h 704"/>
                  <a:gd name="T48" fmla="*/ 14 w 149"/>
                  <a:gd name="T49" fmla="*/ 704 h 704"/>
                  <a:gd name="T50" fmla="*/ 41 w 149"/>
                  <a:gd name="T51" fmla="*/ 688 h 704"/>
                  <a:gd name="T52" fmla="*/ 39 w 149"/>
                  <a:gd name="T53" fmla="*/ 680 h 704"/>
                  <a:gd name="T54" fmla="*/ 36 w 149"/>
                  <a:gd name="T55" fmla="*/ 657 h 704"/>
                  <a:gd name="T56" fmla="*/ 33 w 149"/>
                  <a:gd name="T57" fmla="*/ 622 h 704"/>
                  <a:gd name="T58" fmla="*/ 35 w 149"/>
                  <a:gd name="T59" fmla="*/ 575 h 704"/>
                  <a:gd name="T60" fmla="*/ 41 w 149"/>
                  <a:gd name="T61" fmla="*/ 519 h 704"/>
                  <a:gd name="T62" fmla="*/ 58 w 149"/>
                  <a:gd name="T63" fmla="*/ 455 h 704"/>
                  <a:gd name="T64" fmla="*/ 86 w 149"/>
                  <a:gd name="T65" fmla="*/ 386 h 704"/>
                  <a:gd name="T66" fmla="*/ 129 w 149"/>
                  <a:gd name="T67" fmla="*/ 313 h 704"/>
                  <a:gd name="T68" fmla="*/ 143 w 149"/>
                  <a:gd name="T69" fmla="*/ 279 h 704"/>
                  <a:gd name="T70" fmla="*/ 149 w 149"/>
                  <a:gd name="T71" fmla="*/ 235 h 704"/>
                  <a:gd name="T72" fmla="*/ 144 w 149"/>
                  <a:gd name="T73" fmla="*/ 184 h 704"/>
                  <a:gd name="T74" fmla="*/ 131 w 149"/>
                  <a:gd name="T75" fmla="*/ 134 h 704"/>
                  <a:gd name="T76" fmla="*/ 109 w 149"/>
                  <a:gd name="T77" fmla="*/ 85 h 704"/>
                  <a:gd name="T78" fmla="*/ 81 w 149"/>
                  <a:gd name="T79" fmla="*/ 44 h 704"/>
                  <a:gd name="T80" fmla="*/ 44 w 149"/>
                  <a:gd name="T81" fmla="*/ 14 h 704"/>
                  <a:gd name="T82" fmla="*/ 0 w 149"/>
                  <a:gd name="T83" fmla="*/ 0 h 70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" name="Freeform 11">
              <a:extLst>
                <a:ext uri="{FF2B5EF4-FFF2-40B4-BE49-F238E27FC236}">
                  <a16:creationId xmlns:a16="http://schemas.microsoft.com/office/drawing/2014/main" id="{29B2C2AB-3F71-4CCC-B01D-3515DF98B5DC}"/>
                </a:ext>
              </a:extLst>
            </p:cNvPr>
            <p:cNvSpPr>
              <a:spLocks/>
            </p:cNvSpPr>
            <p:nvPr userDrawn="1"/>
          </p:nvSpPr>
          <p:spPr bwMode="ltGray">
            <a:xfrm rot="373331" flipH="1">
              <a:off x="22" y="1957"/>
              <a:ext cx="323" cy="649"/>
            </a:xfrm>
            <a:custGeom>
              <a:avLst/>
              <a:gdLst>
                <a:gd name="T0" fmla="*/ 94 w 128"/>
                <a:gd name="T1" fmla="*/ 0 h 217"/>
                <a:gd name="T2" fmla="*/ 105 w 128"/>
                <a:gd name="T3" fmla="*/ 9 h 217"/>
                <a:gd name="T4" fmla="*/ 115 w 128"/>
                <a:gd name="T5" fmla="*/ 27 h 217"/>
                <a:gd name="T6" fmla="*/ 123 w 128"/>
                <a:gd name="T7" fmla="*/ 50 h 217"/>
                <a:gd name="T8" fmla="*/ 128 w 128"/>
                <a:gd name="T9" fmla="*/ 78 h 217"/>
                <a:gd name="T10" fmla="*/ 127 w 128"/>
                <a:gd name="T11" fmla="*/ 111 h 217"/>
                <a:gd name="T12" fmla="*/ 116 w 128"/>
                <a:gd name="T13" fmla="*/ 145 h 217"/>
                <a:gd name="T14" fmla="*/ 94 w 128"/>
                <a:gd name="T15" fmla="*/ 181 h 217"/>
                <a:gd name="T16" fmla="*/ 60 w 128"/>
                <a:gd name="T17" fmla="*/ 217 h 217"/>
                <a:gd name="T18" fmla="*/ 49 w 128"/>
                <a:gd name="T19" fmla="*/ 213 h 217"/>
                <a:gd name="T20" fmla="*/ 38 w 128"/>
                <a:gd name="T21" fmla="*/ 210 h 217"/>
                <a:gd name="T22" fmla="*/ 26 w 128"/>
                <a:gd name="T23" fmla="*/ 205 h 217"/>
                <a:gd name="T24" fmla="*/ 16 w 128"/>
                <a:gd name="T25" fmla="*/ 201 h 217"/>
                <a:gd name="T26" fmla="*/ 8 w 128"/>
                <a:gd name="T27" fmla="*/ 196 h 217"/>
                <a:gd name="T28" fmla="*/ 2 w 128"/>
                <a:gd name="T29" fmla="*/ 190 h 217"/>
                <a:gd name="T30" fmla="*/ 0 w 128"/>
                <a:gd name="T31" fmla="*/ 183 h 217"/>
                <a:gd name="T32" fmla="*/ 1 w 128"/>
                <a:gd name="T33" fmla="*/ 178 h 217"/>
                <a:gd name="T34" fmla="*/ 13 w 128"/>
                <a:gd name="T35" fmla="*/ 171 h 217"/>
                <a:gd name="T36" fmla="*/ 29 w 128"/>
                <a:gd name="T37" fmla="*/ 161 h 217"/>
                <a:gd name="T38" fmla="*/ 46 w 128"/>
                <a:gd name="T39" fmla="*/ 150 h 217"/>
                <a:gd name="T40" fmla="*/ 63 w 128"/>
                <a:gd name="T41" fmla="*/ 134 h 217"/>
                <a:gd name="T42" fmla="*/ 79 w 128"/>
                <a:gd name="T43" fmla="*/ 112 h 217"/>
                <a:gd name="T44" fmla="*/ 91 w 128"/>
                <a:gd name="T45" fmla="*/ 83 h 217"/>
                <a:gd name="T46" fmla="*/ 97 w 128"/>
                <a:gd name="T47" fmla="*/ 46 h 217"/>
                <a:gd name="T48" fmla="*/ 94 w 128"/>
                <a:gd name="T49" fmla="*/ 0 h 21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12">
              <a:extLst>
                <a:ext uri="{FF2B5EF4-FFF2-40B4-BE49-F238E27FC236}">
                  <a16:creationId xmlns:a16="http://schemas.microsoft.com/office/drawing/2014/main" id="{AB449391-C633-4A44-8A20-7628174228C9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168" y="1260"/>
              <a:ext cx="1259" cy="1532"/>
            </a:xfrm>
            <a:custGeom>
              <a:avLst/>
              <a:gdLst>
                <a:gd name="T0" fmla="*/ 891 w 1259"/>
                <a:gd name="T1" fmla="*/ 1532 h 1532"/>
                <a:gd name="T2" fmla="*/ 954 w 1259"/>
                <a:gd name="T3" fmla="*/ 1452 h 1532"/>
                <a:gd name="T4" fmla="*/ 1032 w 1259"/>
                <a:gd name="T5" fmla="*/ 1338 h 1532"/>
                <a:gd name="T6" fmla="*/ 1115 w 1259"/>
                <a:gd name="T7" fmla="*/ 1188 h 1532"/>
                <a:gd name="T8" fmla="*/ 1194 w 1259"/>
                <a:gd name="T9" fmla="*/ 1023 h 1532"/>
                <a:gd name="T10" fmla="*/ 1244 w 1259"/>
                <a:gd name="T11" fmla="*/ 841 h 1532"/>
                <a:gd name="T12" fmla="*/ 1259 w 1259"/>
                <a:gd name="T13" fmla="*/ 647 h 1532"/>
                <a:gd name="T14" fmla="*/ 1230 w 1259"/>
                <a:gd name="T15" fmla="*/ 463 h 1532"/>
                <a:gd name="T16" fmla="*/ 1140 w 1259"/>
                <a:gd name="T17" fmla="*/ 294 h 1532"/>
                <a:gd name="T18" fmla="*/ 1043 w 1259"/>
                <a:gd name="T19" fmla="*/ 190 h 1532"/>
                <a:gd name="T20" fmla="*/ 961 w 1259"/>
                <a:gd name="T21" fmla="*/ 109 h 1532"/>
                <a:gd name="T22" fmla="*/ 894 w 1259"/>
                <a:gd name="T23" fmla="*/ 65 h 1532"/>
                <a:gd name="T24" fmla="*/ 786 w 1259"/>
                <a:gd name="T25" fmla="*/ 18 h 1532"/>
                <a:gd name="T26" fmla="*/ 642 w 1259"/>
                <a:gd name="T27" fmla="*/ 0 h 1532"/>
                <a:gd name="T28" fmla="*/ 440 w 1259"/>
                <a:gd name="T29" fmla="*/ 23 h 1532"/>
                <a:gd name="T30" fmla="*/ 366 w 1259"/>
                <a:gd name="T31" fmla="*/ 44 h 1532"/>
                <a:gd name="T32" fmla="*/ 292 w 1259"/>
                <a:gd name="T33" fmla="*/ 58 h 1532"/>
                <a:gd name="T34" fmla="*/ 229 w 1259"/>
                <a:gd name="T35" fmla="*/ 79 h 1532"/>
                <a:gd name="T36" fmla="*/ 178 w 1259"/>
                <a:gd name="T37" fmla="*/ 103 h 1532"/>
                <a:gd name="T38" fmla="*/ 127 w 1259"/>
                <a:gd name="T39" fmla="*/ 127 h 1532"/>
                <a:gd name="T40" fmla="*/ 82 w 1259"/>
                <a:gd name="T41" fmla="*/ 158 h 1532"/>
                <a:gd name="T42" fmla="*/ 41 w 1259"/>
                <a:gd name="T43" fmla="*/ 197 h 1532"/>
                <a:gd name="T44" fmla="*/ 0 w 1259"/>
                <a:gd name="T45" fmla="*/ 243 h 1532"/>
                <a:gd name="T46" fmla="*/ 76 w 1259"/>
                <a:gd name="T47" fmla="*/ 215 h 1532"/>
                <a:gd name="T48" fmla="*/ 144 w 1259"/>
                <a:gd name="T49" fmla="*/ 194 h 1532"/>
                <a:gd name="T50" fmla="*/ 212 w 1259"/>
                <a:gd name="T51" fmla="*/ 179 h 1532"/>
                <a:gd name="T52" fmla="*/ 280 w 1259"/>
                <a:gd name="T53" fmla="*/ 164 h 1532"/>
                <a:gd name="T54" fmla="*/ 336 w 1259"/>
                <a:gd name="T55" fmla="*/ 149 h 1532"/>
                <a:gd name="T56" fmla="*/ 397 w 1259"/>
                <a:gd name="T57" fmla="*/ 149 h 1532"/>
                <a:gd name="T58" fmla="*/ 458 w 1259"/>
                <a:gd name="T59" fmla="*/ 141 h 1532"/>
                <a:gd name="T60" fmla="*/ 511 w 1259"/>
                <a:gd name="T61" fmla="*/ 146 h 1532"/>
                <a:gd name="T62" fmla="*/ 565 w 1259"/>
                <a:gd name="T63" fmla="*/ 152 h 1532"/>
                <a:gd name="T64" fmla="*/ 618 w 1259"/>
                <a:gd name="T65" fmla="*/ 166 h 1532"/>
                <a:gd name="T66" fmla="*/ 669 w 1259"/>
                <a:gd name="T67" fmla="*/ 186 h 1532"/>
                <a:gd name="T68" fmla="*/ 715 w 1259"/>
                <a:gd name="T69" fmla="*/ 205 h 1532"/>
                <a:gd name="T70" fmla="*/ 760 w 1259"/>
                <a:gd name="T71" fmla="*/ 239 h 1532"/>
                <a:gd name="T72" fmla="*/ 811 w 1259"/>
                <a:gd name="T73" fmla="*/ 267 h 1532"/>
                <a:gd name="T74" fmla="*/ 855 w 1259"/>
                <a:gd name="T75" fmla="*/ 307 h 1532"/>
                <a:gd name="T76" fmla="*/ 899 w 1259"/>
                <a:gd name="T77" fmla="*/ 348 h 1532"/>
                <a:gd name="T78" fmla="*/ 971 w 1259"/>
                <a:gd name="T79" fmla="*/ 464 h 1532"/>
                <a:gd name="T80" fmla="*/ 1016 w 1259"/>
                <a:gd name="T81" fmla="*/ 606 h 1532"/>
                <a:gd name="T82" fmla="*/ 1027 w 1259"/>
                <a:gd name="T83" fmla="*/ 774 h 1532"/>
                <a:gd name="T84" fmla="*/ 1022 w 1259"/>
                <a:gd name="T85" fmla="*/ 939 h 1532"/>
                <a:gd name="T86" fmla="*/ 1002 w 1259"/>
                <a:gd name="T87" fmla="*/ 1117 h 1532"/>
                <a:gd name="T88" fmla="*/ 966 w 1259"/>
                <a:gd name="T89" fmla="*/ 1279 h 1532"/>
                <a:gd name="T90" fmla="*/ 933 w 1259"/>
                <a:gd name="T91" fmla="*/ 1421 h 1532"/>
                <a:gd name="T92" fmla="*/ 891 w 1259"/>
                <a:gd name="T93" fmla="*/ 1532 h 153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13">
              <a:extLst>
                <a:ext uri="{FF2B5EF4-FFF2-40B4-BE49-F238E27FC236}">
                  <a16:creationId xmlns:a16="http://schemas.microsoft.com/office/drawing/2014/main" id="{191C47F5-BB58-418B-8FCC-836290525C63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0" y="2610"/>
              <a:ext cx="801" cy="459"/>
            </a:xfrm>
            <a:custGeom>
              <a:avLst/>
              <a:gdLst>
                <a:gd name="T0" fmla="*/ 0 w 801"/>
                <a:gd name="T1" fmla="*/ 0 h 459"/>
                <a:gd name="T2" fmla="*/ 37 w 801"/>
                <a:gd name="T3" fmla="*/ 69 h 459"/>
                <a:gd name="T4" fmla="*/ 68 w 801"/>
                <a:gd name="T5" fmla="*/ 132 h 459"/>
                <a:gd name="T6" fmla="*/ 110 w 801"/>
                <a:gd name="T7" fmla="*/ 188 h 459"/>
                <a:gd name="T8" fmla="*/ 149 w 801"/>
                <a:gd name="T9" fmla="*/ 229 h 459"/>
                <a:gd name="T10" fmla="*/ 192 w 801"/>
                <a:gd name="T11" fmla="*/ 278 h 459"/>
                <a:gd name="T12" fmla="*/ 250 w 801"/>
                <a:gd name="T13" fmla="*/ 314 h 459"/>
                <a:gd name="T14" fmla="*/ 308 w 801"/>
                <a:gd name="T15" fmla="*/ 336 h 459"/>
                <a:gd name="T16" fmla="*/ 365 w 801"/>
                <a:gd name="T17" fmla="*/ 365 h 459"/>
                <a:gd name="T18" fmla="*/ 430 w 801"/>
                <a:gd name="T19" fmla="*/ 381 h 459"/>
                <a:gd name="T20" fmla="*/ 501 w 801"/>
                <a:gd name="T21" fmla="*/ 390 h 459"/>
                <a:gd name="T22" fmla="*/ 573 w 801"/>
                <a:gd name="T23" fmla="*/ 392 h 459"/>
                <a:gd name="T24" fmla="*/ 646 w 801"/>
                <a:gd name="T25" fmla="*/ 381 h 459"/>
                <a:gd name="T26" fmla="*/ 726 w 801"/>
                <a:gd name="T27" fmla="*/ 362 h 459"/>
                <a:gd name="T28" fmla="*/ 801 w 801"/>
                <a:gd name="T29" fmla="*/ 335 h 459"/>
                <a:gd name="T30" fmla="*/ 731 w 801"/>
                <a:gd name="T31" fmla="*/ 377 h 459"/>
                <a:gd name="T32" fmla="*/ 662 w 801"/>
                <a:gd name="T33" fmla="*/ 404 h 459"/>
                <a:gd name="T34" fmla="*/ 594 w 801"/>
                <a:gd name="T35" fmla="*/ 432 h 459"/>
                <a:gd name="T36" fmla="*/ 532 w 801"/>
                <a:gd name="T37" fmla="*/ 445 h 459"/>
                <a:gd name="T38" fmla="*/ 471 w 801"/>
                <a:gd name="T39" fmla="*/ 459 h 459"/>
                <a:gd name="T40" fmla="*/ 411 w 801"/>
                <a:gd name="T41" fmla="*/ 458 h 459"/>
                <a:gd name="T42" fmla="*/ 350 w 801"/>
                <a:gd name="T43" fmla="*/ 458 h 459"/>
                <a:gd name="T44" fmla="*/ 291 w 801"/>
                <a:gd name="T45" fmla="*/ 450 h 459"/>
                <a:gd name="T46" fmla="*/ 244 w 801"/>
                <a:gd name="T47" fmla="*/ 436 h 459"/>
                <a:gd name="T48" fmla="*/ 192 w 801"/>
                <a:gd name="T49" fmla="*/ 415 h 459"/>
                <a:gd name="T50" fmla="*/ 145 w 801"/>
                <a:gd name="T51" fmla="*/ 394 h 459"/>
                <a:gd name="T52" fmla="*/ 100 w 801"/>
                <a:gd name="T53" fmla="*/ 373 h 459"/>
                <a:gd name="T54" fmla="*/ 60 w 801"/>
                <a:gd name="T55" fmla="*/ 347 h 459"/>
                <a:gd name="T56" fmla="*/ 0 w 801"/>
                <a:gd name="T57" fmla="*/ 294 h 459"/>
                <a:gd name="T58" fmla="*/ 0 w 801"/>
                <a:gd name="T59" fmla="*/ 0 h 45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14">
              <a:extLst>
                <a:ext uri="{FF2B5EF4-FFF2-40B4-BE49-F238E27FC236}">
                  <a16:creationId xmlns:a16="http://schemas.microsoft.com/office/drawing/2014/main" id="{D98A3249-A163-4450-BF20-655A1FD3C181}"/>
                </a:ext>
              </a:extLst>
            </p:cNvPr>
            <p:cNvSpPr>
              <a:spLocks/>
            </p:cNvSpPr>
            <p:nvPr userDrawn="1"/>
          </p:nvSpPr>
          <p:spPr bwMode="ltGray">
            <a:xfrm rot="373331" flipH="1">
              <a:off x="898" y="2855"/>
              <a:ext cx="354" cy="464"/>
            </a:xfrm>
            <a:custGeom>
              <a:avLst/>
              <a:gdLst>
                <a:gd name="T0" fmla="*/ 75 w 117"/>
                <a:gd name="T1" fmla="*/ 0 h 132"/>
                <a:gd name="T2" fmla="*/ 0 w 117"/>
                <a:gd name="T3" fmla="*/ 25 h 132"/>
                <a:gd name="T4" fmla="*/ 3 w 117"/>
                <a:gd name="T5" fmla="*/ 26 h 132"/>
                <a:gd name="T6" fmla="*/ 14 w 117"/>
                <a:gd name="T7" fmla="*/ 29 h 132"/>
                <a:gd name="T8" fmla="*/ 29 w 117"/>
                <a:gd name="T9" fmla="*/ 36 h 132"/>
                <a:gd name="T10" fmla="*/ 46 w 117"/>
                <a:gd name="T11" fmla="*/ 47 h 132"/>
                <a:gd name="T12" fmla="*/ 66 w 117"/>
                <a:gd name="T13" fmla="*/ 62 h 132"/>
                <a:gd name="T14" fmla="*/ 84 w 117"/>
                <a:gd name="T15" fmla="*/ 80 h 132"/>
                <a:gd name="T16" fmla="*/ 102 w 117"/>
                <a:gd name="T17" fmla="*/ 103 h 132"/>
                <a:gd name="T18" fmla="*/ 116 w 117"/>
                <a:gd name="T19" fmla="*/ 132 h 132"/>
                <a:gd name="T20" fmla="*/ 117 w 117"/>
                <a:gd name="T21" fmla="*/ 120 h 132"/>
                <a:gd name="T22" fmla="*/ 115 w 117"/>
                <a:gd name="T23" fmla="*/ 107 h 132"/>
                <a:gd name="T24" fmla="*/ 108 w 117"/>
                <a:gd name="T25" fmla="*/ 90 h 132"/>
                <a:gd name="T26" fmla="*/ 99 w 117"/>
                <a:gd name="T27" fmla="*/ 74 h 132"/>
                <a:gd name="T28" fmla="*/ 89 w 117"/>
                <a:gd name="T29" fmla="*/ 58 h 132"/>
                <a:gd name="T30" fmla="*/ 78 w 117"/>
                <a:gd name="T31" fmla="*/ 45 h 132"/>
                <a:gd name="T32" fmla="*/ 67 w 117"/>
                <a:gd name="T33" fmla="*/ 36 h 132"/>
                <a:gd name="T34" fmla="*/ 58 w 117"/>
                <a:gd name="T35" fmla="*/ 32 h 132"/>
                <a:gd name="T36" fmla="*/ 69 w 117"/>
                <a:gd name="T37" fmla="*/ 29 h 132"/>
                <a:gd name="T38" fmla="*/ 79 w 117"/>
                <a:gd name="T39" fmla="*/ 28 h 132"/>
                <a:gd name="T40" fmla="*/ 89 w 117"/>
                <a:gd name="T41" fmla="*/ 26 h 132"/>
                <a:gd name="T42" fmla="*/ 98 w 117"/>
                <a:gd name="T43" fmla="*/ 25 h 132"/>
                <a:gd name="T44" fmla="*/ 105 w 117"/>
                <a:gd name="T45" fmla="*/ 24 h 132"/>
                <a:gd name="T46" fmla="*/ 109 w 117"/>
                <a:gd name="T47" fmla="*/ 22 h 132"/>
                <a:gd name="T48" fmla="*/ 113 w 117"/>
                <a:gd name="T49" fmla="*/ 21 h 132"/>
                <a:gd name="T50" fmla="*/ 114 w 117"/>
                <a:gd name="T51" fmla="*/ 21 h 132"/>
                <a:gd name="T52" fmla="*/ 75 w 117"/>
                <a:gd name="T53" fmla="*/ 0 h 13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5">
              <a:extLst>
                <a:ext uri="{FF2B5EF4-FFF2-40B4-BE49-F238E27FC236}">
                  <a16:creationId xmlns:a16="http://schemas.microsoft.com/office/drawing/2014/main" id="{29E1180C-1063-4A2C-8D13-F12B5DCC1703}"/>
                </a:ext>
              </a:extLst>
            </p:cNvPr>
            <p:cNvSpPr>
              <a:spLocks/>
            </p:cNvSpPr>
            <p:nvPr userDrawn="1"/>
          </p:nvSpPr>
          <p:spPr bwMode="ltGray">
            <a:xfrm rot="373331" flipH="1">
              <a:off x="799" y="2979"/>
              <a:ext cx="87" cy="274"/>
            </a:xfrm>
            <a:custGeom>
              <a:avLst/>
              <a:gdLst>
                <a:gd name="T0" fmla="*/ 29 w 29"/>
                <a:gd name="T1" fmla="*/ 0 h 77"/>
                <a:gd name="T2" fmla="*/ 23 w 29"/>
                <a:gd name="T3" fmla="*/ 0 h 77"/>
                <a:gd name="T4" fmla="*/ 16 w 29"/>
                <a:gd name="T5" fmla="*/ 4 h 77"/>
                <a:gd name="T6" fmla="*/ 9 w 29"/>
                <a:gd name="T7" fmla="*/ 9 h 77"/>
                <a:gd name="T8" fmla="*/ 4 w 29"/>
                <a:gd name="T9" fmla="*/ 19 h 77"/>
                <a:gd name="T10" fmla="*/ 1 w 29"/>
                <a:gd name="T11" fmla="*/ 30 h 77"/>
                <a:gd name="T12" fmla="*/ 0 w 29"/>
                <a:gd name="T13" fmla="*/ 44 h 77"/>
                <a:gd name="T14" fmla="*/ 3 w 29"/>
                <a:gd name="T15" fmla="*/ 60 h 77"/>
                <a:gd name="T16" fmla="*/ 11 w 29"/>
                <a:gd name="T17" fmla="*/ 77 h 77"/>
                <a:gd name="T18" fmla="*/ 15 w 29"/>
                <a:gd name="T19" fmla="*/ 53 h 77"/>
                <a:gd name="T20" fmla="*/ 19 w 29"/>
                <a:gd name="T21" fmla="*/ 37 h 77"/>
                <a:gd name="T22" fmla="*/ 23 w 29"/>
                <a:gd name="T23" fmla="*/ 22 h 77"/>
                <a:gd name="T24" fmla="*/ 29 w 29"/>
                <a:gd name="T25" fmla="*/ 0 h 7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6">
              <a:extLst>
                <a:ext uri="{FF2B5EF4-FFF2-40B4-BE49-F238E27FC236}">
                  <a16:creationId xmlns:a16="http://schemas.microsoft.com/office/drawing/2014/main" id="{9225073A-F2AE-4B7B-85C3-E4182CC4E4EF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1190" y="3273"/>
              <a:ext cx="1108" cy="1047"/>
            </a:xfrm>
            <a:custGeom>
              <a:avLst/>
              <a:gdLst>
                <a:gd name="T0" fmla="*/ 784 w 1108"/>
                <a:gd name="T1" fmla="*/ 1047 h 1047"/>
                <a:gd name="T2" fmla="*/ 692 w 1108"/>
                <a:gd name="T3" fmla="*/ 1011 h 1047"/>
                <a:gd name="T4" fmla="*/ 607 w 1108"/>
                <a:gd name="T5" fmla="*/ 945 h 1047"/>
                <a:gd name="T6" fmla="*/ 517 w 1108"/>
                <a:gd name="T7" fmla="*/ 861 h 1047"/>
                <a:gd name="T8" fmla="*/ 432 w 1108"/>
                <a:gd name="T9" fmla="*/ 776 h 1047"/>
                <a:gd name="T10" fmla="*/ 350 w 1108"/>
                <a:gd name="T11" fmla="*/ 677 h 1047"/>
                <a:gd name="T12" fmla="*/ 266 w 1108"/>
                <a:gd name="T13" fmla="*/ 563 h 1047"/>
                <a:gd name="T14" fmla="*/ 188 w 1108"/>
                <a:gd name="T15" fmla="*/ 447 h 1047"/>
                <a:gd name="T16" fmla="*/ 122 w 1108"/>
                <a:gd name="T17" fmla="*/ 325 h 1047"/>
                <a:gd name="T18" fmla="*/ 65 w 1108"/>
                <a:gd name="T19" fmla="*/ 211 h 1047"/>
                <a:gd name="T20" fmla="*/ 21 w 1108"/>
                <a:gd name="T21" fmla="*/ 101 h 1047"/>
                <a:gd name="T22" fmla="*/ 0 w 1108"/>
                <a:gd name="T23" fmla="*/ 0 h 1047"/>
                <a:gd name="T24" fmla="*/ 109 w 1108"/>
                <a:gd name="T25" fmla="*/ 217 h 1047"/>
                <a:gd name="T26" fmla="*/ 209 w 1108"/>
                <a:gd name="T27" fmla="*/ 378 h 1047"/>
                <a:gd name="T28" fmla="*/ 294 w 1108"/>
                <a:gd name="T29" fmla="*/ 500 h 1047"/>
                <a:gd name="T30" fmla="*/ 373 w 1108"/>
                <a:gd name="T31" fmla="*/ 590 h 1047"/>
                <a:gd name="T32" fmla="*/ 441 w 1108"/>
                <a:gd name="T33" fmla="*/ 661 h 1047"/>
                <a:gd name="T34" fmla="*/ 506 w 1108"/>
                <a:gd name="T35" fmla="*/ 713 h 1047"/>
                <a:gd name="T36" fmla="*/ 564 w 1108"/>
                <a:gd name="T37" fmla="*/ 754 h 1047"/>
                <a:gd name="T38" fmla="*/ 620 w 1108"/>
                <a:gd name="T39" fmla="*/ 801 h 1047"/>
                <a:gd name="T40" fmla="*/ 754 w 1108"/>
                <a:gd name="T41" fmla="*/ 899 h 1047"/>
                <a:gd name="T42" fmla="*/ 925 w 1108"/>
                <a:gd name="T43" fmla="*/ 977 h 1047"/>
                <a:gd name="T44" fmla="*/ 1108 w 1108"/>
                <a:gd name="T45" fmla="*/ 1047 h 1047"/>
                <a:gd name="T46" fmla="*/ 784 w 1108"/>
                <a:gd name="T47" fmla="*/ 1047 h 104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" name="Group 17">
              <a:extLst>
                <a:ext uri="{FF2B5EF4-FFF2-40B4-BE49-F238E27FC236}">
                  <a16:creationId xmlns:a16="http://schemas.microsoft.com/office/drawing/2014/main" id="{A20DEEFC-F86B-4171-B8E5-A5707482A3BB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 rot="3220060">
              <a:off x="2631" y="754"/>
              <a:ext cx="569" cy="637"/>
              <a:chOff x="1727" y="866"/>
              <a:chExt cx="129" cy="157"/>
            </a:xfrm>
          </p:grpSpPr>
          <p:sp>
            <p:nvSpPr>
              <p:cNvPr id="36" name="Freeform 18">
                <a:extLst>
                  <a:ext uri="{FF2B5EF4-FFF2-40B4-BE49-F238E27FC236}">
                    <a16:creationId xmlns:a16="http://schemas.microsoft.com/office/drawing/2014/main" id="{F26701D4-3B90-4832-B897-1C8A31E693BD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Freeform 19">
                <a:extLst>
                  <a:ext uri="{FF2B5EF4-FFF2-40B4-BE49-F238E27FC236}">
                    <a16:creationId xmlns:a16="http://schemas.microsoft.com/office/drawing/2014/main" id="{892B4177-5145-4FBD-AE7F-5596D3A3A8B3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Freeform 20">
                <a:extLst>
                  <a:ext uri="{FF2B5EF4-FFF2-40B4-BE49-F238E27FC236}">
                    <a16:creationId xmlns:a16="http://schemas.microsoft.com/office/drawing/2014/main" id="{A4A75D24-6B1F-4574-BB30-248C5CFA0F53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" name="Group 21">
              <a:extLst>
                <a:ext uri="{FF2B5EF4-FFF2-40B4-BE49-F238E27FC236}">
                  <a16:creationId xmlns:a16="http://schemas.microsoft.com/office/drawing/2014/main" id="{CBD2ADE1-DB88-4043-9439-C841791C7689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 rot="-6691250">
              <a:off x="3637" y="132"/>
              <a:ext cx="356" cy="607"/>
              <a:chOff x="1727" y="866"/>
              <a:chExt cx="129" cy="157"/>
            </a:xfrm>
          </p:grpSpPr>
          <p:sp>
            <p:nvSpPr>
              <p:cNvPr id="33" name="Freeform 22">
                <a:extLst>
                  <a:ext uri="{FF2B5EF4-FFF2-40B4-BE49-F238E27FC236}">
                    <a16:creationId xmlns:a16="http://schemas.microsoft.com/office/drawing/2014/main" id="{EA4F0655-1764-4888-803A-7C977B146369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Freeform 23">
                <a:extLst>
                  <a:ext uri="{FF2B5EF4-FFF2-40B4-BE49-F238E27FC236}">
                    <a16:creationId xmlns:a16="http://schemas.microsoft.com/office/drawing/2014/main" id="{3A278C46-68B5-4795-8B52-072971494255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88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Freeform 24">
                <a:extLst>
                  <a:ext uri="{FF2B5EF4-FFF2-40B4-BE49-F238E27FC236}">
                    <a16:creationId xmlns:a16="http://schemas.microsoft.com/office/drawing/2014/main" id="{7F848F93-8157-4D10-ADC6-F09D5E62E143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" name="Group 25">
              <a:extLst>
                <a:ext uri="{FF2B5EF4-FFF2-40B4-BE49-F238E27FC236}">
                  <a16:creationId xmlns:a16="http://schemas.microsoft.com/office/drawing/2014/main" id="{315AE569-CE11-4829-9206-C4ADB838AF7E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 rot="8524840">
              <a:off x="668" y="3321"/>
              <a:ext cx="501" cy="502"/>
              <a:chOff x="1727" y="866"/>
              <a:chExt cx="129" cy="157"/>
            </a:xfrm>
          </p:grpSpPr>
          <p:sp>
            <p:nvSpPr>
              <p:cNvPr id="30" name="Freeform 26">
                <a:extLst>
                  <a:ext uri="{FF2B5EF4-FFF2-40B4-BE49-F238E27FC236}">
                    <a16:creationId xmlns:a16="http://schemas.microsoft.com/office/drawing/2014/main" id="{FCFFF352-DB4A-4E8D-BE77-7F3287B06845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27" y="868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Freeform 27">
                <a:extLst>
                  <a:ext uri="{FF2B5EF4-FFF2-40B4-BE49-F238E27FC236}">
                    <a16:creationId xmlns:a16="http://schemas.microsoft.com/office/drawing/2014/main" id="{BDAA4695-A2A6-40FE-BFBB-716CB7D78597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Freeform 28">
                <a:extLst>
                  <a:ext uri="{FF2B5EF4-FFF2-40B4-BE49-F238E27FC236}">
                    <a16:creationId xmlns:a16="http://schemas.microsoft.com/office/drawing/2014/main" id="{A199660D-4C3D-4961-91EE-9A2628A659CE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" name="Group 29">
              <a:extLst>
                <a:ext uri="{FF2B5EF4-FFF2-40B4-BE49-F238E27FC236}">
                  <a16:creationId xmlns:a16="http://schemas.microsoft.com/office/drawing/2014/main" id="{40BABEFC-0AAF-4AF0-B3AF-2117F4FE6C72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 rot="4106450" flipH="1">
              <a:off x="393" y="262"/>
              <a:ext cx="709" cy="892"/>
              <a:chOff x="1727" y="866"/>
              <a:chExt cx="129" cy="157"/>
            </a:xfrm>
          </p:grpSpPr>
          <p:sp>
            <p:nvSpPr>
              <p:cNvPr id="27" name="Freeform 30">
                <a:extLst>
                  <a:ext uri="{FF2B5EF4-FFF2-40B4-BE49-F238E27FC236}">
                    <a16:creationId xmlns:a16="http://schemas.microsoft.com/office/drawing/2014/main" id="{B6D75702-1AC5-4418-970C-1634642C6D0C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Freeform 31">
                <a:extLst>
                  <a:ext uri="{FF2B5EF4-FFF2-40B4-BE49-F238E27FC236}">
                    <a16:creationId xmlns:a16="http://schemas.microsoft.com/office/drawing/2014/main" id="{1681DEDB-C29E-40F2-B309-B073EDB277A6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Freeform 32">
                <a:extLst>
                  <a:ext uri="{FF2B5EF4-FFF2-40B4-BE49-F238E27FC236}">
                    <a16:creationId xmlns:a16="http://schemas.microsoft.com/office/drawing/2014/main" id="{569EFE46-D8C9-4021-9F2B-5459B9A6BBE6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" name="Group 33">
              <a:extLst>
                <a:ext uri="{FF2B5EF4-FFF2-40B4-BE49-F238E27FC236}">
                  <a16:creationId xmlns:a16="http://schemas.microsoft.com/office/drawing/2014/main" id="{6120E7E3-58E7-4E10-AFED-B1167A555A94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 rot="10015322" flipH="1">
              <a:off x="4625" y="2382"/>
              <a:ext cx="709" cy="892"/>
              <a:chOff x="1727" y="866"/>
              <a:chExt cx="129" cy="157"/>
            </a:xfrm>
          </p:grpSpPr>
          <p:sp>
            <p:nvSpPr>
              <p:cNvPr id="24" name="Freeform 34">
                <a:extLst>
                  <a:ext uri="{FF2B5EF4-FFF2-40B4-BE49-F238E27FC236}">
                    <a16:creationId xmlns:a16="http://schemas.microsoft.com/office/drawing/2014/main" id="{9DC03D27-551D-4FA6-90BD-59A151E66383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Freeform 35">
                <a:extLst>
                  <a:ext uri="{FF2B5EF4-FFF2-40B4-BE49-F238E27FC236}">
                    <a16:creationId xmlns:a16="http://schemas.microsoft.com/office/drawing/2014/main" id="{7CFDFDDB-F660-438B-8C4D-F39044C8BA03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Freeform 36">
                <a:extLst>
                  <a:ext uri="{FF2B5EF4-FFF2-40B4-BE49-F238E27FC236}">
                    <a16:creationId xmlns:a16="http://schemas.microsoft.com/office/drawing/2014/main" id="{E00BF203-1147-4F51-B0B8-2E57160C6587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7" name="Freeform 37">
              <a:extLst>
                <a:ext uri="{FF2B5EF4-FFF2-40B4-BE49-F238E27FC236}">
                  <a16:creationId xmlns:a16="http://schemas.microsoft.com/office/drawing/2014/main" id="{784D6A9E-A20E-4469-9F1D-348E3A5CA2D5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1217" y="2"/>
              <a:ext cx="862" cy="886"/>
            </a:xfrm>
            <a:custGeom>
              <a:avLst/>
              <a:gdLst>
                <a:gd name="T0" fmla="*/ 0 w 862"/>
                <a:gd name="T1" fmla="*/ 0 h 886"/>
                <a:gd name="T2" fmla="*/ 6 w 862"/>
                <a:gd name="T3" fmla="*/ 107 h 886"/>
                <a:gd name="T4" fmla="*/ 37 w 862"/>
                <a:gd name="T5" fmla="*/ 262 h 886"/>
                <a:gd name="T6" fmla="*/ 83 w 862"/>
                <a:gd name="T7" fmla="*/ 410 h 886"/>
                <a:gd name="T8" fmla="*/ 149 w 862"/>
                <a:gd name="T9" fmla="*/ 546 h 886"/>
                <a:gd name="T10" fmla="*/ 237 w 862"/>
                <a:gd name="T11" fmla="*/ 666 h 886"/>
                <a:gd name="T12" fmla="*/ 338 w 862"/>
                <a:gd name="T13" fmla="*/ 764 h 886"/>
                <a:gd name="T14" fmla="*/ 450 w 862"/>
                <a:gd name="T15" fmla="*/ 838 h 886"/>
                <a:gd name="T16" fmla="*/ 579 w 862"/>
                <a:gd name="T17" fmla="*/ 879 h 886"/>
                <a:gd name="T18" fmla="*/ 714 w 862"/>
                <a:gd name="T19" fmla="*/ 886 h 886"/>
                <a:gd name="T20" fmla="*/ 862 w 862"/>
                <a:gd name="T21" fmla="*/ 851 h 886"/>
                <a:gd name="T22" fmla="*/ 784 w 862"/>
                <a:gd name="T23" fmla="*/ 856 h 886"/>
                <a:gd name="T24" fmla="*/ 700 w 862"/>
                <a:gd name="T25" fmla="*/ 835 h 886"/>
                <a:gd name="T26" fmla="*/ 621 w 862"/>
                <a:gd name="T27" fmla="*/ 794 h 886"/>
                <a:gd name="T28" fmla="*/ 542 w 862"/>
                <a:gd name="T29" fmla="*/ 728 h 886"/>
                <a:gd name="T30" fmla="*/ 466 w 862"/>
                <a:gd name="T31" fmla="*/ 649 h 886"/>
                <a:gd name="T32" fmla="*/ 397 w 862"/>
                <a:gd name="T33" fmla="*/ 557 h 886"/>
                <a:gd name="T34" fmla="*/ 334 w 862"/>
                <a:gd name="T35" fmla="*/ 454 h 886"/>
                <a:gd name="T36" fmla="*/ 279 w 862"/>
                <a:gd name="T37" fmla="*/ 339 h 886"/>
                <a:gd name="T38" fmla="*/ 238 w 862"/>
                <a:gd name="T39" fmla="*/ 225 h 886"/>
                <a:gd name="T40" fmla="*/ 205 w 862"/>
                <a:gd name="T41" fmla="*/ 105 h 886"/>
                <a:gd name="T42" fmla="*/ 184 w 862"/>
                <a:gd name="T43" fmla="*/ 3 h 88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38">
              <a:extLst>
                <a:ext uri="{FF2B5EF4-FFF2-40B4-BE49-F238E27FC236}">
                  <a16:creationId xmlns:a16="http://schemas.microsoft.com/office/drawing/2014/main" id="{D43F1CEB-29E4-4449-8A42-338258C01407}"/>
                </a:ext>
              </a:extLst>
            </p:cNvPr>
            <p:cNvSpPr>
              <a:spLocks/>
            </p:cNvSpPr>
            <p:nvPr userDrawn="1"/>
          </p:nvSpPr>
          <p:spPr bwMode="ltGray">
            <a:xfrm rot="9832527" flipV="1">
              <a:off x="2158" y="102"/>
              <a:ext cx="681" cy="593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25 h 237"/>
                <a:gd name="T4" fmla="*/ 3 w 257"/>
                <a:gd name="T5" fmla="*/ 50 h 237"/>
                <a:gd name="T6" fmla="*/ 6 w 257"/>
                <a:gd name="T7" fmla="*/ 75 h 237"/>
                <a:gd name="T8" fmla="*/ 11 w 257"/>
                <a:gd name="T9" fmla="*/ 98 h 237"/>
                <a:gd name="T10" fmla="*/ 18 w 257"/>
                <a:gd name="T11" fmla="*/ 119 h 237"/>
                <a:gd name="T12" fmla="*/ 27 w 257"/>
                <a:gd name="T13" fmla="*/ 141 h 237"/>
                <a:gd name="T14" fmla="*/ 38 w 257"/>
                <a:gd name="T15" fmla="*/ 161 h 237"/>
                <a:gd name="T16" fmla="*/ 51 w 257"/>
                <a:gd name="T17" fmla="*/ 178 h 237"/>
                <a:gd name="T18" fmla="*/ 67 w 257"/>
                <a:gd name="T19" fmla="*/ 194 h 237"/>
                <a:gd name="T20" fmla="*/ 86 w 257"/>
                <a:gd name="T21" fmla="*/ 208 h 237"/>
                <a:gd name="T22" fmla="*/ 106 w 257"/>
                <a:gd name="T23" fmla="*/ 219 h 237"/>
                <a:gd name="T24" fmla="*/ 131 w 257"/>
                <a:gd name="T25" fmla="*/ 228 h 237"/>
                <a:gd name="T26" fmla="*/ 158 w 257"/>
                <a:gd name="T27" fmla="*/ 234 h 237"/>
                <a:gd name="T28" fmla="*/ 188 w 257"/>
                <a:gd name="T29" fmla="*/ 237 h 237"/>
                <a:gd name="T30" fmla="*/ 220 w 257"/>
                <a:gd name="T31" fmla="*/ 236 h 237"/>
                <a:gd name="T32" fmla="*/ 257 w 257"/>
                <a:gd name="T33" fmla="*/ 232 h 237"/>
                <a:gd name="T34" fmla="*/ 224 w 257"/>
                <a:gd name="T35" fmla="*/ 227 h 237"/>
                <a:gd name="T36" fmla="*/ 195 w 257"/>
                <a:gd name="T37" fmla="*/ 220 h 237"/>
                <a:gd name="T38" fmla="*/ 170 w 257"/>
                <a:gd name="T39" fmla="*/ 212 h 237"/>
                <a:gd name="T40" fmla="*/ 148 w 257"/>
                <a:gd name="T41" fmla="*/ 204 h 237"/>
                <a:gd name="T42" fmla="*/ 128 w 257"/>
                <a:gd name="T43" fmla="*/ 193 h 237"/>
                <a:gd name="T44" fmla="*/ 112 w 257"/>
                <a:gd name="T45" fmla="*/ 182 h 237"/>
                <a:gd name="T46" fmla="*/ 97 w 257"/>
                <a:gd name="T47" fmla="*/ 169 h 237"/>
                <a:gd name="T48" fmla="*/ 84 w 257"/>
                <a:gd name="T49" fmla="*/ 155 h 237"/>
                <a:gd name="T50" fmla="*/ 72 w 257"/>
                <a:gd name="T51" fmla="*/ 141 h 237"/>
                <a:gd name="T52" fmla="*/ 61 w 257"/>
                <a:gd name="T53" fmla="*/ 125 h 237"/>
                <a:gd name="T54" fmla="*/ 52 w 257"/>
                <a:gd name="T55" fmla="*/ 107 h 237"/>
                <a:gd name="T56" fmla="*/ 43 w 257"/>
                <a:gd name="T57" fmla="*/ 88 h 237"/>
                <a:gd name="T58" fmla="*/ 33 w 257"/>
                <a:gd name="T59" fmla="*/ 69 h 237"/>
                <a:gd name="T60" fmla="*/ 23 w 257"/>
                <a:gd name="T61" fmla="*/ 47 h 237"/>
                <a:gd name="T62" fmla="*/ 12 w 257"/>
                <a:gd name="T63" fmla="*/ 24 h 237"/>
                <a:gd name="T64" fmla="*/ 0 w 257"/>
                <a:gd name="T65" fmla="*/ 0 h 2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39">
              <a:extLst>
                <a:ext uri="{FF2B5EF4-FFF2-40B4-BE49-F238E27FC236}">
                  <a16:creationId xmlns:a16="http://schemas.microsoft.com/office/drawing/2014/main" id="{A1A316AE-FAEA-42A4-8A17-02683981DFFC}"/>
                </a:ext>
              </a:extLst>
            </p:cNvPr>
            <p:cNvSpPr>
              <a:spLocks/>
            </p:cNvSpPr>
            <p:nvPr userDrawn="1"/>
          </p:nvSpPr>
          <p:spPr bwMode="ltGray">
            <a:xfrm rot="9832527" flipV="1">
              <a:off x="1997" y="858"/>
              <a:ext cx="330" cy="278"/>
            </a:xfrm>
            <a:custGeom>
              <a:avLst/>
              <a:gdLst>
                <a:gd name="T0" fmla="*/ 77 w 124"/>
                <a:gd name="T1" fmla="*/ 0 h 110"/>
                <a:gd name="T2" fmla="*/ 124 w 124"/>
                <a:gd name="T3" fmla="*/ 108 h 110"/>
                <a:gd name="T4" fmla="*/ 120 w 124"/>
                <a:gd name="T5" fmla="*/ 107 h 110"/>
                <a:gd name="T6" fmla="*/ 107 w 124"/>
                <a:gd name="T7" fmla="*/ 105 h 110"/>
                <a:gd name="T8" fmla="*/ 89 w 124"/>
                <a:gd name="T9" fmla="*/ 101 h 110"/>
                <a:gd name="T10" fmla="*/ 68 w 124"/>
                <a:gd name="T11" fmla="*/ 99 h 110"/>
                <a:gd name="T12" fmla="*/ 45 w 124"/>
                <a:gd name="T13" fmla="*/ 97 h 110"/>
                <a:gd name="T14" fmla="*/ 25 w 124"/>
                <a:gd name="T15" fmla="*/ 98 h 110"/>
                <a:gd name="T16" fmla="*/ 9 w 124"/>
                <a:gd name="T17" fmla="*/ 102 h 110"/>
                <a:gd name="T18" fmla="*/ 0 w 124"/>
                <a:gd name="T19" fmla="*/ 110 h 110"/>
                <a:gd name="T20" fmla="*/ 4 w 124"/>
                <a:gd name="T21" fmla="*/ 98 h 110"/>
                <a:gd name="T22" fmla="*/ 8 w 124"/>
                <a:gd name="T23" fmla="*/ 89 h 110"/>
                <a:gd name="T24" fmla="*/ 16 w 124"/>
                <a:gd name="T25" fmla="*/ 82 h 110"/>
                <a:gd name="T26" fmla="*/ 25 w 124"/>
                <a:gd name="T27" fmla="*/ 76 h 110"/>
                <a:gd name="T28" fmla="*/ 36 w 124"/>
                <a:gd name="T29" fmla="*/ 72 h 110"/>
                <a:gd name="T30" fmla="*/ 47 w 124"/>
                <a:gd name="T31" fmla="*/ 71 h 110"/>
                <a:gd name="T32" fmla="*/ 59 w 124"/>
                <a:gd name="T33" fmla="*/ 71 h 110"/>
                <a:gd name="T34" fmla="*/ 72 w 124"/>
                <a:gd name="T35" fmla="*/ 74 h 110"/>
                <a:gd name="T36" fmla="*/ 73 w 124"/>
                <a:gd name="T37" fmla="*/ 71 h 110"/>
                <a:gd name="T38" fmla="*/ 70 w 124"/>
                <a:gd name="T39" fmla="*/ 56 h 110"/>
                <a:gd name="T40" fmla="*/ 67 w 124"/>
                <a:gd name="T41" fmla="*/ 38 h 110"/>
                <a:gd name="T42" fmla="*/ 65 w 124"/>
                <a:gd name="T43" fmla="*/ 30 h 110"/>
                <a:gd name="T44" fmla="*/ 63 w 124"/>
                <a:gd name="T45" fmla="*/ 30 h 110"/>
                <a:gd name="T46" fmla="*/ 61 w 124"/>
                <a:gd name="T47" fmla="*/ 29 h 110"/>
                <a:gd name="T48" fmla="*/ 59 w 124"/>
                <a:gd name="T49" fmla="*/ 26 h 110"/>
                <a:gd name="T50" fmla="*/ 57 w 124"/>
                <a:gd name="T51" fmla="*/ 23 h 110"/>
                <a:gd name="T52" fmla="*/ 57 w 124"/>
                <a:gd name="T53" fmla="*/ 19 h 110"/>
                <a:gd name="T54" fmla="*/ 59 w 124"/>
                <a:gd name="T55" fmla="*/ 14 h 110"/>
                <a:gd name="T56" fmla="*/ 66 w 124"/>
                <a:gd name="T57" fmla="*/ 8 h 110"/>
                <a:gd name="T58" fmla="*/ 77 w 124"/>
                <a:gd name="T59" fmla="*/ 0 h 1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40">
              <a:extLst>
                <a:ext uri="{FF2B5EF4-FFF2-40B4-BE49-F238E27FC236}">
                  <a16:creationId xmlns:a16="http://schemas.microsoft.com/office/drawing/2014/main" id="{D9119335-8E62-493E-8C2D-83B939D0F8C3}"/>
                </a:ext>
              </a:extLst>
            </p:cNvPr>
            <p:cNvSpPr>
              <a:spLocks/>
            </p:cNvSpPr>
            <p:nvPr userDrawn="1"/>
          </p:nvSpPr>
          <p:spPr bwMode="ltGray">
            <a:xfrm rot="9832527" flipV="1">
              <a:off x="2224" y="808"/>
              <a:ext cx="123" cy="233"/>
            </a:xfrm>
            <a:custGeom>
              <a:avLst/>
              <a:gdLst>
                <a:gd name="T0" fmla="*/ 31 w 46"/>
                <a:gd name="T1" fmla="*/ 0 h 94"/>
                <a:gd name="T2" fmla="*/ 20 w 46"/>
                <a:gd name="T3" fmla="*/ 38 h 94"/>
                <a:gd name="T4" fmla="*/ 15 w 46"/>
                <a:gd name="T5" fmla="*/ 62 h 94"/>
                <a:gd name="T6" fmla="*/ 11 w 46"/>
                <a:gd name="T7" fmla="*/ 79 h 94"/>
                <a:gd name="T8" fmla="*/ 0 w 46"/>
                <a:gd name="T9" fmla="*/ 94 h 94"/>
                <a:gd name="T10" fmla="*/ 12 w 46"/>
                <a:gd name="T11" fmla="*/ 88 h 94"/>
                <a:gd name="T12" fmla="*/ 23 w 46"/>
                <a:gd name="T13" fmla="*/ 80 h 94"/>
                <a:gd name="T14" fmla="*/ 32 w 46"/>
                <a:gd name="T15" fmla="*/ 69 h 94"/>
                <a:gd name="T16" fmla="*/ 40 w 46"/>
                <a:gd name="T17" fmla="*/ 57 h 94"/>
                <a:gd name="T18" fmla="*/ 45 w 46"/>
                <a:gd name="T19" fmla="*/ 44 h 94"/>
                <a:gd name="T20" fmla="*/ 46 w 46"/>
                <a:gd name="T21" fmla="*/ 30 h 94"/>
                <a:gd name="T22" fmla="*/ 42 w 46"/>
                <a:gd name="T23" fmla="*/ 15 h 94"/>
                <a:gd name="T24" fmla="*/ 31 w 46"/>
                <a:gd name="T25" fmla="*/ 0 h 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41">
              <a:extLst>
                <a:ext uri="{FF2B5EF4-FFF2-40B4-BE49-F238E27FC236}">
                  <a16:creationId xmlns:a16="http://schemas.microsoft.com/office/drawing/2014/main" id="{C391C919-9B71-4CBE-8FC9-4374E8D333C1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1603" y="0"/>
              <a:ext cx="124" cy="121"/>
            </a:xfrm>
            <a:custGeom>
              <a:avLst/>
              <a:gdLst>
                <a:gd name="T0" fmla="*/ 124 w 124"/>
                <a:gd name="T1" fmla="*/ 0 h 121"/>
                <a:gd name="T2" fmla="*/ 113 w 124"/>
                <a:gd name="T3" fmla="*/ 9 h 121"/>
                <a:gd name="T4" fmla="*/ 99 w 124"/>
                <a:gd name="T5" fmla="*/ 25 h 121"/>
                <a:gd name="T6" fmla="*/ 81 w 124"/>
                <a:gd name="T7" fmla="*/ 41 h 121"/>
                <a:gd name="T8" fmla="*/ 63 w 124"/>
                <a:gd name="T9" fmla="*/ 54 h 121"/>
                <a:gd name="T10" fmla="*/ 41 w 124"/>
                <a:gd name="T11" fmla="*/ 66 h 121"/>
                <a:gd name="T12" fmla="*/ 22 w 124"/>
                <a:gd name="T13" fmla="*/ 74 h 121"/>
                <a:gd name="T14" fmla="*/ 0 w 124"/>
                <a:gd name="T15" fmla="*/ 75 h 121"/>
                <a:gd name="T16" fmla="*/ 10 w 124"/>
                <a:gd name="T17" fmla="*/ 96 h 121"/>
                <a:gd name="T18" fmla="*/ 23 w 124"/>
                <a:gd name="T19" fmla="*/ 113 h 121"/>
                <a:gd name="T20" fmla="*/ 41 w 124"/>
                <a:gd name="T21" fmla="*/ 121 h 121"/>
                <a:gd name="T22" fmla="*/ 60 w 124"/>
                <a:gd name="T23" fmla="*/ 121 h 121"/>
                <a:gd name="T24" fmla="*/ 83 w 124"/>
                <a:gd name="T25" fmla="*/ 111 h 121"/>
                <a:gd name="T26" fmla="*/ 101 w 124"/>
                <a:gd name="T27" fmla="*/ 88 h 121"/>
                <a:gd name="T28" fmla="*/ 116 w 124"/>
                <a:gd name="T29" fmla="*/ 53 h 121"/>
                <a:gd name="T30" fmla="*/ 124 w 124"/>
                <a:gd name="T31" fmla="*/ 0 h 12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42">
              <a:extLst>
                <a:ext uri="{FF2B5EF4-FFF2-40B4-BE49-F238E27FC236}">
                  <a16:creationId xmlns:a16="http://schemas.microsoft.com/office/drawing/2014/main" id="{F2679C39-42D2-42E6-A5DF-BAC197DF3D9D}"/>
                </a:ext>
              </a:extLst>
            </p:cNvPr>
            <p:cNvSpPr>
              <a:spLocks/>
            </p:cNvSpPr>
            <p:nvPr userDrawn="1"/>
          </p:nvSpPr>
          <p:spPr bwMode="ltGray">
            <a:xfrm rot="9832527" flipV="1">
              <a:off x="2173" y="1238"/>
              <a:ext cx="393" cy="2300"/>
            </a:xfrm>
            <a:custGeom>
              <a:avLst/>
              <a:gdLst>
                <a:gd name="T0" fmla="*/ 0 w 149"/>
                <a:gd name="T1" fmla="*/ 0 h 704"/>
                <a:gd name="T2" fmla="*/ 6 w 149"/>
                <a:gd name="T3" fmla="*/ 6 h 704"/>
                <a:gd name="T4" fmla="*/ 16 w 149"/>
                <a:gd name="T5" fmla="*/ 14 h 704"/>
                <a:gd name="T6" fmla="*/ 28 w 149"/>
                <a:gd name="T7" fmla="*/ 24 h 704"/>
                <a:gd name="T8" fmla="*/ 41 w 149"/>
                <a:gd name="T9" fmla="*/ 37 h 704"/>
                <a:gd name="T10" fmla="*/ 58 w 149"/>
                <a:gd name="T11" fmla="*/ 53 h 704"/>
                <a:gd name="T12" fmla="*/ 73 w 149"/>
                <a:gd name="T13" fmla="*/ 70 h 704"/>
                <a:gd name="T14" fmla="*/ 88 w 149"/>
                <a:gd name="T15" fmla="*/ 90 h 704"/>
                <a:gd name="T16" fmla="*/ 100 w 149"/>
                <a:gd name="T17" fmla="*/ 113 h 704"/>
                <a:gd name="T18" fmla="*/ 112 w 149"/>
                <a:gd name="T19" fmla="*/ 137 h 704"/>
                <a:gd name="T20" fmla="*/ 120 w 149"/>
                <a:gd name="T21" fmla="*/ 165 h 704"/>
                <a:gd name="T22" fmla="*/ 124 w 149"/>
                <a:gd name="T23" fmla="*/ 196 h 704"/>
                <a:gd name="T24" fmla="*/ 126 w 149"/>
                <a:gd name="T25" fmla="*/ 228 h 704"/>
                <a:gd name="T26" fmla="*/ 120 w 149"/>
                <a:gd name="T27" fmla="*/ 264 h 704"/>
                <a:gd name="T28" fmla="*/ 109 w 149"/>
                <a:gd name="T29" fmla="*/ 302 h 704"/>
                <a:gd name="T30" fmla="*/ 92 w 149"/>
                <a:gd name="T31" fmla="*/ 342 h 704"/>
                <a:gd name="T32" fmla="*/ 67 w 149"/>
                <a:gd name="T33" fmla="*/ 386 h 704"/>
                <a:gd name="T34" fmla="*/ 39 w 149"/>
                <a:gd name="T35" fmla="*/ 436 h 704"/>
                <a:gd name="T36" fmla="*/ 21 w 149"/>
                <a:gd name="T37" fmla="*/ 482 h 704"/>
                <a:gd name="T38" fmla="*/ 10 w 149"/>
                <a:gd name="T39" fmla="*/ 525 h 704"/>
                <a:gd name="T40" fmla="*/ 6 w 149"/>
                <a:gd name="T41" fmla="*/ 566 h 704"/>
                <a:gd name="T42" fmla="*/ 6 w 149"/>
                <a:gd name="T43" fmla="*/ 605 h 704"/>
                <a:gd name="T44" fmla="*/ 8 w 149"/>
                <a:gd name="T45" fmla="*/ 641 h 704"/>
                <a:gd name="T46" fmla="*/ 12 w 149"/>
                <a:gd name="T47" fmla="*/ 673 h 704"/>
                <a:gd name="T48" fmla="*/ 14 w 149"/>
                <a:gd name="T49" fmla="*/ 704 h 704"/>
                <a:gd name="T50" fmla="*/ 41 w 149"/>
                <a:gd name="T51" fmla="*/ 688 h 704"/>
                <a:gd name="T52" fmla="*/ 39 w 149"/>
                <a:gd name="T53" fmla="*/ 680 h 704"/>
                <a:gd name="T54" fmla="*/ 36 w 149"/>
                <a:gd name="T55" fmla="*/ 657 h 704"/>
                <a:gd name="T56" fmla="*/ 33 w 149"/>
                <a:gd name="T57" fmla="*/ 622 h 704"/>
                <a:gd name="T58" fmla="*/ 35 w 149"/>
                <a:gd name="T59" fmla="*/ 575 h 704"/>
                <a:gd name="T60" fmla="*/ 41 w 149"/>
                <a:gd name="T61" fmla="*/ 519 h 704"/>
                <a:gd name="T62" fmla="*/ 58 w 149"/>
                <a:gd name="T63" fmla="*/ 455 h 704"/>
                <a:gd name="T64" fmla="*/ 86 w 149"/>
                <a:gd name="T65" fmla="*/ 386 h 704"/>
                <a:gd name="T66" fmla="*/ 129 w 149"/>
                <a:gd name="T67" fmla="*/ 313 h 704"/>
                <a:gd name="T68" fmla="*/ 143 w 149"/>
                <a:gd name="T69" fmla="*/ 279 h 704"/>
                <a:gd name="T70" fmla="*/ 149 w 149"/>
                <a:gd name="T71" fmla="*/ 235 h 704"/>
                <a:gd name="T72" fmla="*/ 144 w 149"/>
                <a:gd name="T73" fmla="*/ 184 h 704"/>
                <a:gd name="T74" fmla="*/ 131 w 149"/>
                <a:gd name="T75" fmla="*/ 134 h 704"/>
                <a:gd name="T76" fmla="*/ 109 w 149"/>
                <a:gd name="T77" fmla="*/ 85 h 704"/>
                <a:gd name="T78" fmla="*/ 81 w 149"/>
                <a:gd name="T79" fmla="*/ 44 h 704"/>
                <a:gd name="T80" fmla="*/ 44 w 149"/>
                <a:gd name="T81" fmla="*/ 14 h 704"/>
                <a:gd name="T82" fmla="*/ 0 w 149"/>
                <a:gd name="T83" fmla="*/ 0 h 70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43">
              <a:extLst>
                <a:ext uri="{FF2B5EF4-FFF2-40B4-BE49-F238E27FC236}">
                  <a16:creationId xmlns:a16="http://schemas.microsoft.com/office/drawing/2014/main" id="{C5C9F268-7347-4C7D-832F-3810028E9CE8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0" y="1848"/>
              <a:ext cx="36" cy="132"/>
            </a:xfrm>
            <a:custGeom>
              <a:avLst/>
              <a:gdLst>
                <a:gd name="T0" fmla="*/ 0 w 36"/>
                <a:gd name="T1" fmla="*/ 0 h 132"/>
                <a:gd name="T2" fmla="*/ 36 w 36"/>
                <a:gd name="T3" fmla="*/ 12 h 132"/>
                <a:gd name="T4" fmla="*/ 0 w 36"/>
                <a:gd name="T5" fmla="*/ 132 h 132"/>
                <a:gd name="T6" fmla="*/ 0 w 36"/>
                <a:gd name="T7" fmla="*/ 0 h 1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9375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2455863" y="596900"/>
            <a:ext cx="6192837" cy="3581400"/>
          </a:xfrm>
        </p:spPr>
        <p:txBody>
          <a:bodyPr/>
          <a:lstStyle>
            <a:lvl1pPr>
              <a:defRPr sz="5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9376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2489200" y="4279900"/>
            <a:ext cx="6146800" cy="1485900"/>
          </a:xfrm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6" name="Rectangle 44">
            <a:extLst>
              <a:ext uri="{FF2B5EF4-FFF2-40B4-BE49-F238E27FC236}">
                <a16:creationId xmlns:a16="http://schemas.microsoft.com/office/drawing/2014/main" id="{4D2DC949-0B51-4482-8D6D-EFE19EA4CEE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" name="Rectangle 45">
            <a:extLst>
              <a:ext uri="{FF2B5EF4-FFF2-40B4-BE49-F238E27FC236}">
                <a16:creationId xmlns:a16="http://schemas.microsoft.com/office/drawing/2014/main" id="{78B9F542-7445-4B9B-9B05-BA6CF425D37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" name="Rectangle 46">
            <a:extLst>
              <a:ext uri="{FF2B5EF4-FFF2-40B4-BE49-F238E27FC236}">
                <a16:creationId xmlns:a16="http://schemas.microsoft.com/office/drawing/2014/main" id="{0E8DEE73-4B68-4E91-A1E1-96AF4E3BA99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B65B520-765A-48DF-92CD-25D2BEC80BC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00295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7">
            <a:extLst>
              <a:ext uri="{FF2B5EF4-FFF2-40B4-BE49-F238E27FC236}">
                <a16:creationId xmlns:a16="http://schemas.microsoft.com/office/drawing/2014/main" id="{B23511B1-895B-4676-BCCF-26A326F0C04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8">
            <a:extLst>
              <a:ext uri="{FF2B5EF4-FFF2-40B4-BE49-F238E27FC236}">
                <a16:creationId xmlns:a16="http://schemas.microsoft.com/office/drawing/2014/main" id="{A55A1D1E-2579-4A4D-98FA-2A76719EA85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9">
            <a:extLst>
              <a:ext uri="{FF2B5EF4-FFF2-40B4-BE49-F238E27FC236}">
                <a16:creationId xmlns:a16="http://schemas.microsoft.com/office/drawing/2014/main" id="{69E9AC29-ACC2-475C-8B97-D3485FCB669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D16F68-758B-47ED-A04E-3C94FF6108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118559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7">
            <a:extLst>
              <a:ext uri="{FF2B5EF4-FFF2-40B4-BE49-F238E27FC236}">
                <a16:creationId xmlns:a16="http://schemas.microsoft.com/office/drawing/2014/main" id="{137AD8BE-E094-4871-BA96-9E173691A24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8">
            <a:extLst>
              <a:ext uri="{FF2B5EF4-FFF2-40B4-BE49-F238E27FC236}">
                <a16:creationId xmlns:a16="http://schemas.microsoft.com/office/drawing/2014/main" id="{62AFA1AA-480C-4C7C-86D8-C1621EA8F5A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9">
            <a:extLst>
              <a:ext uri="{FF2B5EF4-FFF2-40B4-BE49-F238E27FC236}">
                <a16:creationId xmlns:a16="http://schemas.microsoft.com/office/drawing/2014/main" id="{56AD7A46-318D-4364-9C16-0EA6CDA1BB5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6AB8CF-3380-49F3-BA36-038C4DA892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339348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7">
            <a:extLst>
              <a:ext uri="{FF2B5EF4-FFF2-40B4-BE49-F238E27FC236}">
                <a16:creationId xmlns:a16="http://schemas.microsoft.com/office/drawing/2014/main" id="{D63EDD1B-3870-4592-9E13-49D49E25A36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8">
            <a:extLst>
              <a:ext uri="{FF2B5EF4-FFF2-40B4-BE49-F238E27FC236}">
                <a16:creationId xmlns:a16="http://schemas.microsoft.com/office/drawing/2014/main" id="{37395940-7EC2-4FC8-8059-FD9F0510D03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9">
            <a:extLst>
              <a:ext uri="{FF2B5EF4-FFF2-40B4-BE49-F238E27FC236}">
                <a16:creationId xmlns:a16="http://schemas.microsoft.com/office/drawing/2014/main" id="{DE6151F6-6C9D-4DC8-B85F-0B8E252CFCB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E65BF9-D3CB-4457-A508-23562169AF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553606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7">
            <a:extLst>
              <a:ext uri="{FF2B5EF4-FFF2-40B4-BE49-F238E27FC236}">
                <a16:creationId xmlns:a16="http://schemas.microsoft.com/office/drawing/2014/main" id="{2CC26148-A9B4-4DB9-ADDB-994DFC393E6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8">
            <a:extLst>
              <a:ext uri="{FF2B5EF4-FFF2-40B4-BE49-F238E27FC236}">
                <a16:creationId xmlns:a16="http://schemas.microsoft.com/office/drawing/2014/main" id="{43584C8A-5906-4470-88D7-127A0B93CDF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9">
            <a:extLst>
              <a:ext uri="{FF2B5EF4-FFF2-40B4-BE49-F238E27FC236}">
                <a16:creationId xmlns:a16="http://schemas.microsoft.com/office/drawing/2014/main" id="{F1FF4D54-02F9-44D7-9C60-2BDCCCC9230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F68344-7D14-4420-9EF7-BC3AEF3BC0F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9124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1A52CE-EC1A-46AD-A8A3-D06B75BC945C}" type="datetimeFigureOut">
              <a:rPr lang="en-US"/>
              <a:pPr>
                <a:defRPr/>
              </a:pPr>
              <a:t>8/9/2019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9F7C8D-F9AE-426D-81F3-EDB29E74752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05984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7">
            <a:extLst>
              <a:ext uri="{FF2B5EF4-FFF2-40B4-BE49-F238E27FC236}">
                <a16:creationId xmlns:a16="http://schemas.microsoft.com/office/drawing/2014/main" id="{9F75CB22-CA5C-4C30-8F06-9227D0BF70E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8">
            <a:extLst>
              <a:ext uri="{FF2B5EF4-FFF2-40B4-BE49-F238E27FC236}">
                <a16:creationId xmlns:a16="http://schemas.microsoft.com/office/drawing/2014/main" id="{33896120-60D8-40D0-A02E-540D71D93E1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9">
            <a:extLst>
              <a:ext uri="{FF2B5EF4-FFF2-40B4-BE49-F238E27FC236}">
                <a16:creationId xmlns:a16="http://schemas.microsoft.com/office/drawing/2014/main" id="{66841D09-061D-4C93-ADAF-5ED5A82544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41272D-809A-4DA6-B2ED-1281100653C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560385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7">
            <a:extLst>
              <a:ext uri="{FF2B5EF4-FFF2-40B4-BE49-F238E27FC236}">
                <a16:creationId xmlns:a16="http://schemas.microsoft.com/office/drawing/2014/main" id="{2F62BE23-6B00-4AA7-A2EB-077115E0ACA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8">
            <a:extLst>
              <a:ext uri="{FF2B5EF4-FFF2-40B4-BE49-F238E27FC236}">
                <a16:creationId xmlns:a16="http://schemas.microsoft.com/office/drawing/2014/main" id="{3A29F652-C5AC-4476-9C54-F955AAE4124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9">
            <a:extLst>
              <a:ext uri="{FF2B5EF4-FFF2-40B4-BE49-F238E27FC236}">
                <a16:creationId xmlns:a16="http://schemas.microsoft.com/office/drawing/2014/main" id="{B38AED4A-F55E-4E2E-8E27-48A1BB4DF61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142883-A39A-4FC8-A475-AF2A68A45EF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732151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7">
            <a:extLst>
              <a:ext uri="{FF2B5EF4-FFF2-40B4-BE49-F238E27FC236}">
                <a16:creationId xmlns:a16="http://schemas.microsoft.com/office/drawing/2014/main" id="{BE16EA0A-79FC-4BC3-94D3-A32291002F9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8">
            <a:extLst>
              <a:ext uri="{FF2B5EF4-FFF2-40B4-BE49-F238E27FC236}">
                <a16:creationId xmlns:a16="http://schemas.microsoft.com/office/drawing/2014/main" id="{911F7DD9-4FDA-4CF4-843F-BEB3BA3F6C1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9">
            <a:extLst>
              <a:ext uri="{FF2B5EF4-FFF2-40B4-BE49-F238E27FC236}">
                <a16:creationId xmlns:a16="http://schemas.microsoft.com/office/drawing/2014/main" id="{0C2741E5-4ABB-496E-9A59-5FFED0D24A8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FCF316-F547-4BB0-8A07-75E7F113F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221309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7">
            <a:extLst>
              <a:ext uri="{FF2B5EF4-FFF2-40B4-BE49-F238E27FC236}">
                <a16:creationId xmlns:a16="http://schemas.microsoft.com/office/drawing/2014/main" id="{B9C251D5-6F88-46AB-8095-BBE0D7A9E0B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8">
            <a:extLst>
              <a:ext uri="{FF2B5EF4-FFF2-40B4-BE49-F238E27FC236}">
                <a16:creationId xmlns:a16="http://schemas.microsoft.com/office/drawing/2014/main" id="{D9C28AA4-AB21-4B0A-BE95-00032D1A862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9">
            <a:extLst>
              <a:ext uri="{FF2B5EF4-FFF2-40B4-BE49-F238E27FC236}">
                <a16:creationId xmlns:a16="http://schemas.microsoft.com/office/drawing/2014/main" id="{A2A1A11B-2DFD-414A-8427-6C3A8A9DB8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84F3B8-6288-4734-912B-C95301C77D2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00857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7">
            <a:extLst>
              <a:ext uri="{FF2B5EF4-FFF2-40B4-BE49-F238E27FC236}">
                <a16:creationId xmlns:a16="http://schemas.microsoft.com/office/drawing/2014/main" id="{67798FAC-BA70-4C6A-80CD-A6B2799159A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8">
            <a:extLst>
              <a:ext uri="{FF2B5EF4-FFF2-40B4-BE49-F238E27FC236}">
                <a16:creationId xmlns:a16="http://schemas.microsoft.com/office/drawing/2014/main" id="{52FC7341-5598-406D-87FB-E8EF662312C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9">
            <a:extLst>
              <a:ext uri="{FF2B5EF4-FFF2-40B4-BE49-F238E27FC236}">
                <a16:creationId xmlns:a16="http://schemas.microsoft.com/office/drawing/2014/main" id="{9015B53D-EB36-4234-8EB2-4CA2840D993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571B02-5C0C-4A9D-9041-748AB5A9EA0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954459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5" y="103188"/>
            <a:ext cx="2060575" cy="59531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2913" y="103188"/>
            <a:ext cx="6030912" cy="5953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7">
            <a:extLst>
              <a:ext uri="{FF2B5EF4-FFF2-40B4-BE49-F238E27FC236}">
                <a16:creationId xmlns:a16="http://schemas.microsoft.com/office/drawing/2014/main" id="{381AD4A0-95BB-4186-AA7B-42E9B1E74D1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8">
            <a:extLst>
              <a:ext uri="{FF2B5EF4-FFF2-40B4-BE49-F238E27FC236}">
                <a16:creationId xmlns:a16="http://schemas.microsoft.com/office/drawing/2014/main" id="{3C55F1EC-FADB-4798-AB76-D8E156EF5FB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9">
            <a:extLst>
              <a:ext uri="{FF2B5EF4-FFF2-40B4-BE49-F238E27FC236}">
                <a16:creationId xmlns:a16="http://schemas.microsoft.com/office/drawing/2014/main" id="{584125DC-6E56-4EC7-9AA9-63F6E5B5665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EA8D07-F771-469F-824D-491D6236194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931477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6A222-B914-4BA6-93A0-051F1D297765}" type="datetimeFigureOut">
              <a:rPr lang="en-US" smtClean="0"/>
              <a:t>8/9/2019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695E4-83C0-47EF-8CD6-2CEF6737F4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77408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6A222-B914-4BA6-93A0-051F1D297765}" type="datetimeFigureOut">
              <a:rPr lang="en-US" smtClean="0"/>
              <a:t>8/9/2019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695E4-83C0-47EF-8CD6-2CEF6737F4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96720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6A222-B914-4BA6-93A0-051F1D297765}" type="datetimeFigureOut">
              <a:rPr lang="en-US" smtClean="0"/>
              <a:t>8/9/2019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695E4-83C0-47EF-8CD6-2CEF6737F4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35386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6A222-B914-4BA6-93A0-051F1D297765}" type="datetimeFigureOut">
              <a:rPr lang="en-US" smtClean="0"/>
              <a:t>8/9/2019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695E4-83C0-47EF-8CD6-2CEF6737F4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17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17C4F-C94C-4562-9550-31515BBC51ED}" type="datetimeFigureOut">
              <a:rPr lang="en-US"/>
              <a:pPr>
                <a:defRPr/>
              </a:pPr>
              <a:t>8/9/2019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70A622-EE0C-4695-A87C-214AE32501F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31189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6A222-B914-4BA6-93A0-051F1D297765}" type="datetimeFigureOut">
              <a:rPr lang="en-US" smtClean="0"/>
              <a:t>8/9/2019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695E4-83C0-47EF-8CD6-2CEF6737F4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64510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6A222-B914-4BA6-93A0-051F1D297765}" type="datetimeFigureOut">
              <a:rPr lang="en-US" smtClean="0"/>
              <a:t>8/9/2019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695E4-83C0-47EF-8CD6-2CEF6737F4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58619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6A222-B914-4BA6-93A0-051F1D297765}" type="datetimeFigureOut">
              <a:rPr lang="en-US" smtClean="0"/>
              <a:t>8/9/2019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695E4-83C0-47EF-8CD6-2CEF6737F4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62367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6A222-B914-4BA6-93A0-051F1D297765}" type="datetimeFigureOut">
              <a:rPr lang="en-US" smtClean="0"/>
              <a:t>8/9/2019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695E4-83C0-47EF-8CD6-2CEF6737F4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14232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6A222-B914-4BA6-93A0-051F1D297765}" type="datetimeFigureOut">
              <a:rPr lang="en-US" smtClean="0"/>
              <a:t>8/9/2019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695E4-83C0-47EF-8CD6-2CEF6737F4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3548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6A222-B914-4BA6-93A0-051F1D297765}" type="datetimeFigureOut">
              <a:rPr lang="en-US" smtClean="0"/>
              <a:t>8/9/2019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695E4-83C0-47EF-8CD6-2CEF6737F4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25984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6A222-B914-4BA6-93A0-051F1D297765}" type="datetimeFigureOut">
              <a:rPr lang="en-US" smtClean="0"/>
              <a:t>8/9/2019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695E4-83C0-47EF-8CD6-2CEF6737F4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07876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03200" y="0"/>
            <a:ext cx="3778250" cy="6858001"/>
            <a:chOff x="203200" y="0"/>
            <a:chExt cx="3778250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/>
            <p:cNvSpPr/>
            <p:nvPr/>
          </p:nvSpPr>
          <p:spPr bwMode="auto">
            <a:xfrm>
              <a:off x="641350" y="3881438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/>
            <p:cNvSpPr/>
            <p:nvPr/>
          </p:nvSpPr>
          <p:spPr bwMode="auto">
            <a:xfrm>
              <a:off x="203200" y="3771900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25773" y="6117336"/>
            <a:ext cx="857473" cy="365125"/>
          </a:xfrm>
        </p:spPr>
        <p:txBody>
          <a:bodyPr/>
          <a:lstStyle/>
          <a:p>
            <a:fld id="{05A0D423-4C58-4FBB-BA86-02EA520CD055}" type="datetimeFigureOut">
              <a:rPr lang="en-US" smtClean="0"/>
              <a:t>8/9/2019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3733" y="6117336"/>
            <a:ext cx="36094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117336"/>
            <a:ext cx="411480" cy="365125"/>
          </a:xfrm>
        </p:spPr>
        <p:txBody>
          <a:bodyPr/>
          <a:lstStyle/>
          <a:p>
            <a:fld id="{C2F9D736-79BE-4ADC-A757-02CF9587642C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reeform 12"/>
          <p:cNvSpPr/>
          <p:nvPr/>
        </p:nvSpPr>
        <p:spPr bwMode="auto">
          <a:xfrm>
            <a:off x="203200" y="3771900"/>
            <a:ext cx="361950" cy="90488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560388" y="3867150"/>
            <a:ext cx="61913" cy="80963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229899404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4329" y="6108173"/>
            <a:ext cx="857473" cy="365125"/>
          </a:xfrm>
        </p:spPr>
        <p:txBody>
          <a:bodyPr/>
          <a:lstStyle/>
          <a:p>
            <a:fld id="{05A0D423-4C58-4FBB-BA86-02EA520CD055}" type="datetimeFigureOut">
              <a:rPr lang="en-US" smtClean="0"/>
              <a:t>8/9/2019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2647" y="6108173"/>
            <a:ext cx="531451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967" y="6108173"/>
            <a:ext cx="427833" cy="365125"/>
          </a:xfrm>
        </p:spPr>
        <p:txBody>
          <a:bodyPr/>
          <a:lstStyle/>
          <a:p>
            <a:fld id="{C2F9D736-79BE-4ADC-A757-02CF95876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53632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0D423-4C58-4FBB-BA86-02EA520CD055}" type="datetimeFigureOut">
              <a:rPr lang="en-US" smtClean="0"/>
              <a:t>8/9/2019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3317" y="6116070"/>
            <a:ext cx="413483" cy="365125"/>
          </a:xfrm>
        </p:spPr>
        <p:txBody>
          <a:bodyPr/>
          <a:lstStyle/>
          <a:p>
            <a:fld id="{C2F9D736-79BE-4ADC-A757-02CF95876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1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CF9383-1621-4EB1-B7F2-A8D414AAA000}" type="datetimeFigureOut">
              <a:rPr lang="en-US"/>
              <a:pPr>
                <a:defRPr/>
              </a:pPr>
              <a:t>8/9/2019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D5B2B6-D62A-495E-922F-47076EFE81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77900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0D423-4C58-4FBB-BA86-02EA520CD055}" type="datetimeFigureOut">
              <a:rPr lang="en-US" smtClean="0"/>
              <a:t>8/9/2019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9D736-79BE-4ADC-A757-02CF95876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53047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0D423-4C58-4FBB-BA86-02EA520CD055}" type="datetimeFigureOut">
              <a:rPr lang="en-US" smtClean="0"/>
              <a:t>8/9/2019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9D736-79BE-4ADC-A757-02CF95876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67355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0D423-4C58-4FBB-BA86-02EA520CD055}" type="datetimeFigureOut">
              <a:rPr lang="en-US" smtClean="0"/>
              <a:t>8/9/2019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9D736-79BE-4ADC-A757-02CF95876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89784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0D423-4C58-4FBB-BA86-02EA520CD055}" type="datetimeFigureOut">
              <a:rPr lang="en-US" smtClean="0"/>
              <a:t>8/9/2019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9D736-79BE-4ADC-A757-02CF95876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96713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0D423-4C58-4FBB-BA86-02EA520CD055}" type="datetimeFigureOut">
              <a:rPr lang="en-US" smtClean="0"/>
              <a:t>8/9/2019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9D736-79BE-4ADC-A757-02CF95876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92032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0D423-4C58-4FBB-BA86-02EA520CD055}" type="datetimeFigureOut">
              <a:rPr lang="en-US" smtClean="0"/>
              <a:t>8/9/2019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9D736-79BE-4ADC-A757-02CF95876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35227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0D423-4C58-4FBB-BA86-02EA520CD055}" type="datetimeFigureOut">
              <a:rPr lang="en-US" smtClean="0"/>
              <a:t>8/9/2019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9D736-79BE-4ADC-A757-02CF95876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14583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0D423-4C58-4FBB-BA86-02EA520CD055}" type="datetimeFigureOut">
              <a:rPr lang="en-US" smtClean="0"/>
              <a:t>8/9/2019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9D736-79BE-4ADC-A757-02CF95876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07463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0D423-4C58-4FBB-BA86-02EA520CD055}" type="datetimeFigureOut">
              <a:rPr lang="en-US" smtClean="0"/>
              <a:t>8/9/2019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9D736-79BE-4ADC-A757-02CF95876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23860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0D423-4C58-4FBB-BA86-02EA520CD055}" type="datetimeFigureOut">
              <a:rPr lang="en-US" smtClean="0"/>
              <a:t>8/9/2019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9D736-79BE-4ADC-A757-02CF95876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004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BC02A-AF4F-4E75-A6CB-E3CACA964080}" type="datetimeFigureOut">
              <a:rPr lang="en-US"/>
              <a:pPr>
                <a:defRPr/>
              </a:pPr>
              <a:t>8/9/2019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9FD562-B997-432F-909E-632FBA2BBF1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42767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0D423-4C58-4FBB-BA86-02EA520CD055}" type="datetimeFigureOut">
              <a:rPr lang="en-US" smtClean="0"/>
              <a:t>8/9/2019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9D736-79BE-4ADC-A757-02CF95876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28381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0D423-4C58-4FBB-BA86-02EA520CD055}" type="datetimeFigureOut">
              <a:rPr lang="en-US" smtClean="0"/>
              <a:t>8/9/2019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9D736-79BE-4ADC-A757-02CF95876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35991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0D423-4C58-4FBB-BA86-02EA520CD055}" type="datetimeFigureOut">
              <a:rPr lang="en-US" smtClean="0"/>
              <a:t>8/9/2019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9D736-79BE-4ADC-A757-02CF95876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85890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0D423-4C58-4FBB-BA86-02EA520CD055}" type="datetimeFigureOut">
              <a:rPr lang="en-US" smtClean="0"/>
              <a:t>8/9/2019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9D736-79BE-4ADC-A757-02CF95876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62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5D9767-4521-42B6-981E-093589766ADC}" type="datetimeFigureOut">
              <a:rPr lang="en-US"/>
              <a:pPr>
                <a:defRPr/>
              </a:pPr>
              <a:t>8/9/2019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78C70-E4E3-4D25-BBEA-7E5841D2D3D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819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microsoft.com/office/2007/relationships/hdphoto" Target="../media/hdphoto1.wdp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microsoft.com/office/2007/relationships/hdphoto" Target="../media/hdphoto1.wdp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microsoft.com/office/2007/relationships/hdphoto" Target="../media/hdphoto1.wdp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slideLayout" Target="../slideLayouts/slideLayout79.xml"/><Relationship Id="rId18" Type="http://schemas.openxmlformats.org/officeDocument/2006/relationships/theme" Target="../theme/theme7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8.xml"/><Relationship Id="rId17" Type="http://schemas.openxmlformats.org/officeDocument/2006/relationships/slideLayout" Target="../slideLayouts/slideLayout83.xml"/><Relationship Id="rId2" Type="http://schemas.openxmlformats.org/officeDocument/2006/relationships/slideLayout" Target="../slideLayouts/slideLayout68.xml"/><Relationship Id="rId16" Type="http://schemas.openxmlformats.org/officeDocument/2006/relationships/slideLayout" Target="../slideLayouts/slideLayout82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slideLayout" Target="../slideLayouts/slideLayout8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-42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9DA44F3-2A33-4B04-976A-BF4BCAD8CA4C}" type="datetimeFigureOut">
              <a:rPr lang="en-US"/>
              <a:pPr>
                <a:defRPr/>
              </a:pPr>
              <a:t>8/9/2019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FCA6101-AF64-40BA-B6DD-BB36D715640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143000" cy="6858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055" name="Picture 3" descr="C:\Tresha\Edited Photos for Stock\Illustrations\1206356_27758998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042"/>
          <a:stretch>
            <a:fillRect/>
          </a:stretch>
        </p:blipFill>
        <p:spPr bwMode="auto">
          <a:xfrm>
            <a:off x="304800" y="0"/>
            <a:ext cx="2362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865" r:id="rId1"/>
    <p:sldLayoutId id="2147486855" r:id="rId2"/>
    <p:sldLayoutId id="2147486856" r:id="rId3"/>
    <p:sldLayoutId id="2147486857" r:id="rId4"/>
    <p:sldLayoutId id="2147486858" r:id="rId5"/>
    <p:sldLayoutId id="2147486859" r:id="rId6"/>
    <p:sldLayoutId id="2147486860" r:id="rId7"/>
    <p:sldLayoutId id="2147486861" r:id="rId8"/>
    <p:sldLayoutId id="2147486862" r:id="rId9"/>
    <p:sldLayoutId id="2147486863" r:id="rId10"/>
    <p:sldLayoutId id="214748686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-42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7" tIns="45713" rIns="91427" bIns="45713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907826B-9A9E-483F-B346-C56E0C7A2E5B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8/9/2019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tIns="45713" rIns="0" bIns="45713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D2F205F-3D2D-4B82-A94A-807BB8B0F43C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0392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6879" r:id="rId1"/>
    <p:sldLayoutId id="2147486880" r:id="rId2"/>
    <p:sldLayoutId id="2147486881" r:id="rId3"/>
    <p:sldLayoutId id="2147486882" r:id="rId4"/>
    <p:sldLayoutId id="2147486883" r:id="rId5"/>
    <p:sldLayoutId id="2147486884" r:id="rId6"/>
    <p:sldLayoutId id="2147486885" r:id="rId7"/>
    <p:sldLayoutId id="2147486886" r:id="rId8"/>
    <p:sldLayoutId id="2147486887" r:id="rId9"/>
    <p:sldLayoutId id="2147486888" r:id="rId10"/>
    <p:sldLayoutId id="214748688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135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26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404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53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6100" indent="-409575" algn="l" rtl="0" eaLnBrk="0" fontAlgn="base" hangingPunct="0">
        <a:spcBef>
          <a:spcPct val="20000"/>
        </a:spcBef>
        <a:spcAft>
          <a:spcPct val="0"/>
        </a:spcAft>
        <a:buClr>
          <a:srgbClr val="2F005F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6775" indent="-2809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1888" indent="-2270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0963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540" indent="-182854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67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681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7958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7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4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-42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7" tIns="45713" rIns="91427" bIns="45713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65E4481-5526-4F9C-A984-02DE6249487F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8/9/2019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tIns="45713" rIns="0" bIns="45713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0448966-CF41-48CA-A5C8-F0C082666747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833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7012" r:id="rId1"/>
    <p:sldLayoutId id="2147487013" r:id="rId2"/>
    <p:sldLayoutId id="2147487014" r:id="rId3"/>
    <p:sldLayoutId id="2147487015" r:id="rId4"/>
    <p:sldLayoutId id="2147487016" r:id="rId5"/>
    <p:sldLayoutId id="2147487017" r:id="rId6"/>
    <p:sldLayoutId id="2147487018" r:id="rId7"/>
    <p:sldLayoutId id="2147487019" r:id="rId8"/>
    <p:sldLayoutId id="2147487020" r:id="rId9"/>
    <p:sldLayoutId id="2147487021" r:id="rId10"/>
    <p:sldLayoutId id="214748702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135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26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404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53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6100" indent="-409575" algn="l" rtl="0" eaLnBrk="0" fontAlgn="base" hangingPunct="0">
        <a:spcBef>
          <a:spcPct val="20000"/>
        </a:spcBef>
        <a:spcAft>
          <a:spcPct val="0"/>
        </a:spcAft>
        <a:buClr>
          <a:srgbClr val="2F005F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6775" indent="-2809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1888" indent="-2270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0963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540" indent="-182854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67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681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7958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7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4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-42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8/9/2019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0013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126" r:id="rId1"/>
    <p:sldLayoutId id="2147487127" r:id="rId2"/>
    <p:sldLayoutId id="2147487128" r:id="rId3"/>
    <p:sldLayoutId id="2147487129" r:id="rId4"/>
    <p:sldLayoutId id="2147487130" r:id="rId5"/>
    <p:sldLayoutId id="2147487131" r:id="rId6"/>
    <p:sldLayoutId id="2147487132" r:id="rId7"/>
    <p:sldLayoutId id="2147487133" r:id="rId8"/>
    <p:sldLayoutId id="2147487134" r:id="rId9"/>
    <p:sldLayoutId id="2147487135" r:id="rId10"/>
    <p:sldLayoutId id="214748713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>
            <a:extLst>
              <a:ext uri="{FF2B5EF4-FFF2-40B4-BE49-F238E27FC236}">
                <a16:creationId xmlns:a16="http://schemas.microsoft.com/office/drawing/2014/main" id="{1F63A472-CD9F-4D00-AD3F-836A5BDB0826}"/>
              </a:ext>
            </a:extLst>
          </p:cNvPr>
          <p:cNvGrpSpPr>
            <a:grpSpLocks/>
          </p:cNvGrpSpPr>
          <p:nvPr/>
        </p:nvGrpSpPr>
        <p:grpSpPr bwMode="auto">
          <a:xfrm>
            <a:off x="-7938" y="0"/>
            <a:ext cx="2833688" cy="6856413"/>
            <a:chOff x="-5" y="0"/>
            <a:chExt cx="1785" cy="4319"/>
          </a:xfrm>
        </p:grpSpPr>
        <p:sp>
          <p:nvSpPr>
            <p:cNvPr id="1032" name="Freeform 3">
              <a:extLst>
                <a:ext uri="{FF2B5EF4-FFF2-40B4-BE49-F238E27FC236}">
                  <a16:creationId xmlns:a16="http://schemas.microsoft.com/office/drawing/2014/main" id="{C411A225-38AD-4FD6-AD88-C9A421E6E0FA}"/>
                </a:ext>
              </a:extLst>
            </p:cNvPr>
            <p:cNvSpPr>
              <a:spLocks/>
            </p:cNvSpPr>
            <p:nvPr/>
          </p:nvSpPr>
          <p:spPr bwMode="ltGray">
            <a:xfrm>
              <a:off x="-5" y="3262"/>
              <a:ext cx="472" cy="802"/>
            </a:xfrm>
            <a:custGeom>
              <a:avLst/>
              <a:gdLst>
                <a:gd name="T0" fmla="*/ 5 w 472"/>
                <a:gd name="T1" fmla="*/ 32 h 802"/>
                <a:gd name="T2" fmla="*/ 189 w 472"/>
                <a:gd name="T3" fmla="*/ 26 h 802"/>
                <a:gd name="T4" fmla="*/ 309 w 472"/>
                <a:gd name="T5" fmla="*/ 66 h 802"/>
                <a:gd name="T6" fmla="*/ 357 w 472"/>
                <a:gd name="T7" fmla="*/ 98 h 802"/>
                <a:gd name="T8" fmla="*/ 413 w 472"/>
                <a:gd name="T9" fmla="*/ 162 h 802"/>
                <a:gd name="T10" fmla="*/ 437 w 472"/>
                <a:gd name="T11" fmla="*/ 250 h 802"/>
                <a:gd name="T12" fmla="*/ 397 w 472"/>
                <a:gd name="T13" fmla="*/ 530 h 802"/>
                <a:gd name="T14" fmla="*/ 341 w 472"/>
                <a:gd name="T15" fmla="*/ 634 h 802"/>
                <a:gd name="T16" fmla="*/ 173 w 472"/>
                <a:gd name="T17" fmla="*/ 714 h 802"/>
                <a:gd name="T18" fmla="*/ 77 w 472"/>
                <a:gd name="T19" fmla="*/ 730 h 802"/>
                <a:gd name="T20" fmla="*/ 69 w 472"/>
                <a:gd name="T21" fmla="*/ 802 h 802"/>
                <a:gd name="T22" fmla="*/ 7 w 472"/>
                <a:gd name="T23" fmla="*/ 788 h 802"/>
                <a:gd name="T24" fmla="*/ 5 w 472"/>
                <a:gd name="T25" fmla="*/ 751 h 802"/>
                <a:gd name="T26" fmla="*/ 37 w 472"/>
                <a:gd name="T27" fmla="*/ 722 h 802"/>
                <a:gd name="T28" fmla="*/ 5 w 472"/>
                <a:gd name="T29" fmla="*/ 670 h 802"/>
                <a:gd name="T30" fmla="*/ 5 w 472"/>
                <a:gd name="T31" fmla="*/ 32 h 80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33" name="Group 4">
              <a:extLst>
                <a:ext uri="{FF2B5EF4-FFF2-40B4-BE49-F238E27FC236}">
                  <a16:creationId xmlns:a16="http://schemas.microsoft.com/office/drawing/2014/main" id="{0BC462EA-C5C9-4DEC-B6AD-23DA40D4B059}"/>
                </a:ext>
              </a:extLst>
            </p:cNvPr>
            <p:cNvGrpSpPr>
              <a:grpSpLocks/>
            </p:cNvGrpSpPr>
            <p:nvPr/>
          </p:nvGrpSpPr>
          <p:grpSpPr bwMode="auto">
            <a:xfrm rot="14964908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1071" name="Freeform 5">
                <a:extLst>
                  <a:ext uri="{FF2B5EF4-FFF2-40B4-BE49-F238E27FC236}">
                    <a16:creationId xmlns:a16="http://schemas.microsoft.com/office/drawing/2014/main" id="{4A6DA664-E47C-43C8-B66E-DC280CF0EE9C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2" name="Freeform 6">
                <a:extLst>
                  <a:ext uri="{FF2B5EF4-FFF2-40B4-BE49-F238E27FC236}">
                    <a16:creationId xmlns:a16="http://schemas.microsoft.com/office/drawing/2014/main" id="{2C467823-89A9-4911-80E4-02C41DCB7CE8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3" name="Freeform 7">
                <a:extLst>
                  <a:ext uri="{FF2B5EF4-FFF2-40B4-BE49-F238E27FC236}">
                    <a16:creationId xmlns:a16="http://schemas.microsoft.com/office/drawing/2014/main" id="{A18F290C-E479-4D6B-8D20-A52F8AB42405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34" name="Freeform 8">
              <a:extLst>
                <a:ext uri="{FF2B5EF4-FFF2-40B4-BE49-F238E27FC236}">
                  <a16:creationId xmlns:a16="http://schemas.microsoft.com/office/drawing/2014/main" id="{D7D7EB7D-1AC8-4663-ABCE-CD85006FFB02}"/>
                </a:ext>
              </a:extLst>
            </p:cNvPr>
            <p:cNvSpPr>
              <a:spLocks/>
            </p:cNvSpPr>
            <p:nvPr/>
          </p:nvSpPr>
          <p:spPr bwMode="ltGray">
            <a:xfrm>
              <a:off x="90" y="1736"/>
              <a:ext cx="710" cy="768"/>
            </a:xfrm>
            <a:custGeom>
              <a:avLst/>
              <a:gdLst>
                <a:gd name="T0" fmla="*/ 14 w 710"/>
                <a:gd name="T1" fmla="*/ 416 h 768"/>
                <a:gd name="T2" fmla="*/ 14 w 710"/>
                <a:gd name="T3" fmla="*/ 272 h 768"/>
                <a:gd name="T4" fmla="*/ 102 w 710"/>
                <a:gd name="T5" fmla="*/ 144 h 768"/>
                <a:gd name="T6" fmla="*/ 150 w 710"/>
                <a:gd name="T7" fmla="*/ 96 h 768"/>
                <a:gd name="T8" fmla="*/ 198 w 710"/>
                <a:gd name="T9" fmla="*/ 64 h 768"/>
                <a:gd name="T10" fmla="*/ 350 w 710"/>
                <a:gd name="T11" fmla="*/ 0 h 768"/>
                <a:gd name="T12" fmla="*/ 534 w 710"/>
                <a:gd name="T13" fmla="*/ 8 h 768"/>
                <a:gd name="T14" fmla="*/ 662 w 710"/>
                <a:gd name="T15" fmla="*/ 96 h 768"/>
                <a:gd name="T16" fmla="*/ 710 w 710"/>
                <a:gd name="T17" fmla="*/ 200 h 768"/>
                <a:gd name="T18" fmla="*/ 702 w 710"/>
                <a:gd name="T19" fmla="*/ 400 h 768"/>
                <a:gd name="T20" fmla="*/ 678 w 710"/>
                <a:gd name="T21" fmla="*/ 448 h 768"/>
                <a:gd name="T22" fmla="*/ 550 w 710"/>
                <a:gd name="T23" fmla="*/ 632 h 768"/>
                <a:gd name="T24" fmla="*/ 518 w 710"/>
                <a:gd name="T25" fmla="*/ 656 h 768"/>
                <a:gd name="T26" fmla="*/ 470 w 710"/>
                <a:gd name="T27" fmla="*/ 664 h 768"/>
                <a:gd name="T28" fmla="*/ 518 w 710"/>
                <a:gd name="T29" fmla="*/ 680 h 768"/>
                <a:gd name="T30" fmla="*/ 566 w 710"/>
                <a:gd name="T31" fmla="*/ 696 h 768"/>
                <a:gd name="T32" fmla="*/ 574 w 710"/>
                <a:gd name="T33" fmla="*/ 720 h 768"/>
                <a:gd name="T34" fmla="*/ 526 w 710"/>
                <a:gd name="T35" fmla="*/ 736 h 768"/>
                <a:gd name="T36" fmla="*/ 502 w 710"/>
                <a:gd name="T37" fmla="*/ 752 h 768"/>
                <a:gd name="T38" fmla="*/ 454 w 710"/>
                <a:gd name="T39" fmla="*/ 768 h 768"/>
                <a:gd name="T40" fmla="*/ 438 w 710"/>
                <a:gd name="T41" fmla="*/ 712 h 768"/>
                <a:gd name="T42" fmla="*/ 246 w 710"/>
                <a:gd name="T43" fmla="*/ 688 h 768"/>
                <a:gd name="T44" fmla="*/ 134 w 710"/>
                <a:gd name="T45" fmla="*/ 648 h 768"/>
                <a:gd name="T46" fmla="*/ 110 w 710"/>
                <a:gd name="T47" fmla="*/ 624 h 768"/>
                <a:gd name="T48" fmla="*/ 78 w 710"/>
                <a:gd name="T49" fmla="*/ 576 h 768"/>
                <a:gd name="T50" fmla="*/ 54 w 710"/>
                <a:gd name="T51" fmla="*/ 464 h 768"/>
                <a:gd name="T52" fmla="*/ 30 w 710"/>
                <a:gd name="T53" fmla="*/ 408 h 768"/>
                <a:gd name="T54" fmla="*/ 22 w 710"/>
                <a:gd name="T55" fmla="*/ 384 h 768"/>
                <a:gd name="T56" fmla="*/ 14 w 710"/>
                <a:gd name="T57" fmla="*/ 416 h 76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35" name="Group 9">
              <a:extLst>
                <a:ext uri="{FF2B5EF4-FFF2-40B4-BE49-F238E27FC236}">
                  <a16:creationId xmlns:a16="http://schemas.microsoft.com/office/drawing/2014/main" id="{FC569F42-8312-490F-8E70-D6A5BF04B4C7}"/>
                </a:ext>
              </a:extLst>
            </p:cNvPr>
            <p:cNvGrpSpPr>
              <a:grpSpLocks/>
            </p:cNvGrpSpPr>
            <p:nvPr/>
          </p:nvGrpSpPr>
          <p:grpSpPr bwMode="auto"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1062" name="Freeform 10">
                <a:extLst>
                  <a:ext uri="{FF2B5EF4-FFF2-40B4-BE49-F238E27FC236}">
                    <a16:creationId xmlns:a16="http://schemas.microsoft.com/office/drawing/2014/main" id="{15FD2448-215B-4E17-A5DF-58FFCCB9CFD0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373331" flipH="1">
                <a:off x="125" y="2787"/>
                <a:ext cx="313" cy="303"/>
              </a:xfrm>
              <a:custGeom>
                <a:avLst/>
                <a:gdLst>
                  <a:gd name="T0" fmla="*/ 46 w 217"/>
                  <a:gd name="T1" fmla="*/ 210 h 210"/>
                  <a:gd name="T2" fmla="*/ 37 w 217"/>
                  <a:gd name="T3" fmla="*/ 198 h 210"/>
                  <a:gd name="T4" fmla="*/ 26 w 217"/>
                  <a:gd name="T5" fmla="*/ 181 h 210"/>
                  <a:gd name="T6" fmla="*/ 15 w 217"/>
                  <a:gd name="T7" fmla="*/ 159 h 210"/>
                  <a:gd name="T8" fmla="*/ 5 w 217"/>
                  <a:gd name="T9" fmla="*/ 135 h 210"/>
                  <a:gd name="T10" fmla="*/ 0 w 217"/>
                  <a:gd name="T11" fmla="*/ 109 h 210"/>
                  <a:gd name="T12" fmla="*/ 1 w 217"/>
                  <a:gd name="T13" fmla="*/ 82 h 210"/>
                  <a:gd name="T14" fmla="*/ 9 w 217"/>
                  <a:gd name="T15" fmla="*/ 57 h 210"/>
                  <a:gd name="T16" fmla="*/ 27 w 217"/>
                  <a:gd name="T17" fmla="*/ 35 h 210"/>
                  <a:gd name="T18" fmla="*/ 45 w 217"/>
                  <a:gd name="T19" fmla="*/ 22 h 210"/>
                  <a:gd name="T20" fmla="*/ 60 w 217"/>
                  <a:gd name="T21" fmla="*/ 12 h 210"/>
                  <a:gd name="T22" fmla="*/ 72 w 217"/>
                  <a:gd name="T23" fmla="*/ 7 h 210"/>
                  <a:gd name="T24" fmla="*/ 81 w 217"/>
                  <a:gd name="T25" fmla="*/ 5 h 210"/>
                  <a:gd name="T26" fmla="*/ 88 w 217"/>
                  <a:gd name="T27" fmla="*/ 5 h 210"/>
                  <a:gd name="T28" fmla="*/ 104 w 217"/>
                  <a:gd name="T29" fmla="*/ 0 h 210"/>
                  <a:gd name="T30" fmla="*/ 148 w 217"/>
                  <a:gd name="T31" fmla="*/ 8 h 210"/>
                  <a:gd name="T32" fmla="*/ 160 w 217"/>
                  <a:gd name="T33" fmla="*/ 12 h 210"/>
                  <a:gd name="T34" fmla="*/ 172 w 217"/>
                  <a:gd name="T35" fmla="*/ 15 h 210"/>
                  <a:gd name="T36" fmla="*/ 182 w 217"/>
                  <a:gd name="T37" fmla="*/ 19 h 210"/>
                  <a:gd name="T38" fmla="*/ 190 w 217"/>
                  <a:gd name="T39" fmla="*/ 23 h 210"/>
                  <a:gd name="T40" fmla="*/ 198 w 217"/>
                  <a:gd name="T41" fmla="*/ 27 h 210"/>
                  <a:gd name="T42" fmla="*/ 205 w 217"/>
                  <a:gd name="T43" fmla="*/ 32 h 210"/>
                  <a:gd name="T44" fmla="*/ 211 w 217"/>
                  <a:gd name="T45" fmla="*/ 38 h 210"/>
                  <a:gd name="T46" fmla="*/ 217 w 217"/>
                  <a:gd name="T47" fmla="*/ 45 h 210"/>
                  <a:gd name="T48" fmla="*/ 205 w 217"/>
                  <a:gd name="T49" fmla="*/ 40 h 210"/>
                  <a:gd name="T50" fmla="*/ 194 w 217"/>
                  <a:gd name="T51" fmla="*/ 36 h 210"/>
                  <a:gd name="T52" fmla="*/ 183 w 217"/>
                  <a:gd name="T53" fmla="*/ 33 h 210"/>
                  <a:gd name="T54" fmla="*/ 172 w 217"/>
                  <a:gd name="T55" fmla="*/ 30 h 210"/>
                  <a:gd name="T56" fmla="*/ 163 w 217"/>
                  <a:gd name="T57" fmla="*/ 27 h 210"/>
                  <a:gd name="T58" fmla="*/ 153 w 217"/>
                  <a:gd name="T59" fmla="*/ 26 h 210"/>
                  <a:gd name="T60" fmla="*/ 143 w 217"/>
                  <a:gd name="T61" fmla="*/ 24 h 210"/>
                  <a:gd name="T62" fmla="*/ 134 w 217"/>
                  <a:gd name="T63" fmla="*/ 24 h 210"/>
                  <a:gd name="T64" fmla="*/ 125 w 217"/>
                  <a:gd name="T65" fmla="*/ 24 h 210"/>
                  <a:gd name="T66" fmla="*/ 116 w 217"/>
                  <a:gd name="T67" fmla="*/ 25 h 210"/>
                  <a:gd name="T68" fmla="*/ 107 w 217"/>
                  <a:gd name="T69" fmla="*/ 27 h 210"/>
                  <a:gd name="T70" fmla="*/ 99 w 217"/>
                  <a:gd name="T71" fmla="*/ 29 h 210"/>
                  <a:gd name="T72" fmla="*/ 91 w 217"/>
                  <a:gd name="T73" fmla="*/ 33 h 210"/>
                  <a:gd name="T74" fmla="*/ 82 w 217"/>
                  <a:gd name="T75" fmla="*/ 36 h 210"/>
                  <a:gd name="T76" fmla="*/ 74 w 217"/>
                  <a:gd name="T77" fmla="*/ 41 h 210"/>
                  <a:gd name="T78" fmla="*/ 66 w 217"/>
                  <a:gd name="T79" fmla="*/ 46 h 210"/>
                  <a:gd name="T80" fmla="*/ 52 w 217"/>
                  <a:gd name="T81" fmla="*/ 61 h 210"/>
                  <a:gd name="T82" fmla="*/ 42 w 217"/>
                  <a:gd name="T83" fmla="*/ 80 h 210"/>
                  <a:gd name="T84" fmla="*/ 37 w 217"/>
                  <a:gd name="T85" fmla="*/ 103 h 210"/>
                  <a:gd name="T86" fmla="*/ 35 w 217"/>
                  <a:gd name="T87" fmla="*/ 126 h 210"/>
                  <a:gd name="T88" fmla="*/ 35 w 217"/>
                  <a:gd name="T89" fmla="*/ 151 h 210"/>
                  <a:gd name="T90" fmla="*/ 38 w 217"/>
                  <a:gd name="T91" fmla="*/ 174 h 210"/>
                  <a:gd name="T92" fmla="*/ 41 w 217"/>
                  <a:gd name="T93" fmla="*/ 194 h 210"/>
                  <a:gd name="T94" fmla="*/ 46 w 217"/>
                  <a:gd name="T95" fmla="*/ 210 h 21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3" name="Freeform 11">
                <a:extLst>
                  <a:ext uri="{FF2B5EF4-FFF2-40B4-BE49-F238E27FC236}">
                    <a16:creationId xmlns:a16="http://schemas.microsoft.com/office/drawing/2014/main" id="{1A7266AC-9BC8-4C28-8739-66A65E2C5BFC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373331" flipH="1">
                <a:off x="41" y="2843"/>
                <a:ext cx="262" cy="308"/>
              </a:xfrm>
              <a:custGeom>
                <a:avLst/>
                <a:gdLst>
                  <a:gd name="T0" fmla="*/ 109 w 182"/>
                  <a:gd name="T1" fmla="*/ 0 h 213"/>
                  <a:gd name="T2" fmla="*/ 112 w 182"/>
                  <a:gd name="T3" fmla="*/ 2 h 213"/>
                  <a:gd name="T4" fmla="*/ 118 w 182"/>
                  <a:gd name="T5" fmla="*/ 8 h 213"/>
                  <a:gd name="T6" fmla="*/ 127 w 182"/>
                  <a:gd name="T7" fmla="*/ 18 h 213"/>
                  <a:gd name="T8" fmla="*/ 137 w 182"/>
                  <a:gd name="T9" fmla="*/ 33 h 213"/>
                  <a:gd name="T10" fmla="*/ 145 w 182"/>
                  <a:gd name="T11" fmla="*/ 52 h 213"/>
                  <a:gd name="T12" fmla="*/ 150 w 182"/>
                  <a:gd name="T13" fmla="*/ 76 h 213"/>
                  <a:gd name="T14" fmla="*/ 150 w 182"/>
                  <a:gd name="T15" fmla="*/ 105 h 213"/>
                  <a:gd name="T16" fmla="*/ 144 w 182"/>
                  <a:gd name="T17" fmla="*/ 139 h 213"/>
                  <a:gd name="T18" fmla="*/ 140 w 182"/>
                  <a:gd name="T19" fmla="*/ 149 h 213"/>
                  <a:gd name="T20" fmla="*/ 136 w 182"/>
                  <a:gd name="T21" fmla="*/ 157 h 213"/>
                  <a:gd name="T22" fmla="*/ 131 w 182"/>
                  <a:gd name="T23" fmla="*/ 165 h 213"/>
                  <a:gd name="T24" fmla="*/ 125 w 182"/>
                  <a:gd name="T25" fmla="*/ 173 h 213"/>
                  <a:gd name="T26" fmla="*/ 117 w 182"/>
                  <a:gd name="T27" fmla="*/ 180 h 213"/>
                  <a:gd name="T28" fmla="*/ 110 w 182"/>
                  <a:gd name="T29" fmla="*/ 185 h 213"/>
                  <a:gd name="T30" fmla="*/ 102 w 182"/>
                  <a:gd name="T31" fmla="*/ 191 h 213"/>
                  <a:gd name="T32" fmla="*/ 92 w 182"/>
                  <a:gd name="T33" fmla="*/ 195 h 213"/>
                  <a:gd name="T34" fmla="*/ 82 w 182"/>
                  <a:gd name="T35" fmla="*/ 197 h 213"/>
                  <a:gd name="T36" fmla="*/ 72 w 182"/>
                  <a:gd name="T37" fmla="*/ 200 h 213"/>
                  <a:gd name="T38" fmla="*/ 61 w 182"/>
                  <a:gd name="T39" fmla="*/ 201 h 213"/>
                  <a:gd name="T40" fmla="*/ 49 w 182"/>
                  <a:gd name="T41" fmla="*/ 201 h 213"/>
                  <a:gd name="T42" fmla="*/ 37 w 182"/>
                  <a:gd name="T43" fmla="*/ 200 h 213"/>
                  <a:gd name="T44" fmla="*/ 25 w 182"/>
                  <a:gd name="T45" fmla="*/ 197 h 213"/>
                  <a:gd name="T46" fmla="*/ 12 w 182"/>
                  <a:gd name="T47" fmla="*/ 193 h 213"/>
                  <a:gd name="T48" fmla="*/ 0 w 182"/>
                  <a:gd name="T49" fmla="*/ 188 h 213"/>
                  <a:gd name="T50" fmla="*/ 11 w 182"/>
                  <a:gd name="T51" fmla="*/ 195 h 213"/>
                  <a:gd name="T52" fmla="*/ 22 w 182"/>
                  <a:gd name="T53" fmla="*/ 200 h 213"/>
                  <a:gd name="T54" fmla="*/ 33 w 182"/>
                  <a:gd name="T55" fmla="*/ 205 h 213"/>
                  <a:gd name="T56" fmla="*/ 43 w 182"/>
                  <a:gd name="T57" fmla="*/ 208 h 213"/>
                  <a:gd name="T58" fmla="*/ 53 w 182"/>
                  <a:gd name="T59" fmla="*/ 211 h 213"/>
                  <a:gd name="T60" fmla="*/ 63 w 182"/>
                  <a:gd name="T61" fmla="*/ 212 h 213"/>
                  <a:gd name="T62" fmla="*/ 73 w 182"/>
                  <a:gd name="T63" fmla="*/ 213 h 213"/>
                  <a:gd name="T64" fmla="*/ 83 w 182"/>
                  <a:gd name="T65" fmla="*/ 213 h 213"/>
                  <a:gd name="T66" fmla="*/ 91 w 182"/>
                  <a:gd name="T67" fmla="*/ 212 h 213"/>
                  <a:gd name="T68" fmla="*/ 100 w 182"/>
                  <a:gd name="T69" fmla="*/ 210 h 213"/>
                  <a:gd name="T70" fmla="*/ 108 w 182"/>
                  <a:gd name="T71" fmla="*/ 208 h 213"/>
                  <a:gd name="T72" fmla="*/ 116 w 182"/>
                  <a:gd name="T73" fmla="*/ 206 h 213"/>
                  <a:gd name="T74" fmla="*/ 123 w 182"/>
                  <a:gd name="T75" fmla="*/ 203 h 213"/>
                  <a:gd name="T76" fmla="*/ 130 w 182"/>
                  <a:gd name="T77" fmla="*/ 199 h 213"/>
                  <a:gd name="T78" fmla="*/ 136 w 182"/>
                  <a:gd name="T79" fmla="*/ 195 h 213"/>
                  <a:gd name="T80" fmla="*/ 142 w 182"/>
                  <a:gd name="T81" fmla="*/ 191 h 213"/>
                  <a:gd name="T82" fmla="*/ 158 w 182"/>
                  <a:gd name="T83" fmla="*/ 176 h 213"/>
                  <a:gd name="T84" fmla="*/ 169 w 182"/>
                  <a:gd name="T85" fmla="*/ 161 h 213"/>
                  <a:gd name="T86" fmla="*/ 176 w 182"/>
                  <a:gd name="T87" fmla="*/ 144 h 213"/>
                  <a:gd name="T88" fmla="*/ 179 w 182"/>
                  <a:gd name="T89" fmla="*/ 128 h 213"/>
                  <a:gd name="T90" fmla="*/ 181 w 182"/>
                  <a:gd name="T91" fmla="*/ 111 h 213"/>
                  <a:gd name="T92" fmla="*/ 181 w 182"/>
                  <a:gd name="T93" fmla="*/ 95 h 213"/>
                  <a:gd name="T94" fmla="*/ 182 w 182"/>
                  <a:gd name="T95" fmla="*/ 79 h 213"/>
                  <a:gd name="T96" fmla="*/ 173 w 182"/>
                  <a:gd name="T97" fmla="*/ 46 h 213"/>
                  <a:gd name="T98" fmla="*/ 156 w 182"/>
                  <a:gd name="T99" fmla="*/ 21 h 213"/>
                  <a:gd name="T100" fmla="*/ 151 w 182"/>
                  <a:gd name="T101" fmla="*/ 18 h 213"/>
                  <a:gd name="T102" fmla="*/ 147 w 182"/>
                  <a:gd name="T103" fmla="*/ 15 h 213"/>
                  <a:gd name="T104" fmla="*/ 142 w 182"/>
                  <a:gd name="T105" fmla="*/ 13 h 213"/>
                  <a:gd name="T106" fmla="*/ 138 w 182"/>
                  <a:gd name="T107" fmla="*/ 11 h 213"/>
                  <a:gd name="T108" fmla="*/ 132 w 182"/>
                  <a:gd name="T109" fmla="*/ 9 h 213"/>
                  <a:gd name="T110" fmla="*/ 126 w 182"/>
                  <a:gd name="T111" fmla="*/ 6 h 213"/>
                  <a:gd name="T112" fmla="*/ 119 w 182"/>
                  <a:gd name="T113" fmla="*/ 3 h 213"/>
                  <a:gd name="T114" fmla="*/ 109 w 182"/>
                  <a:gd name="T115" fmla="*/ 0 h 21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4" name="Freeform 12">
                <a:extLst>
                  <a:ext uri="{FF2B5EF4-FFF2-40B4-BE49-F238E27FC236}">
                    <a16:creationId xmlns:a16="http://schemas.microsoft.com/office/drawing/2014/main" id="{14E6EBF6-49C8-4414-8382-C37D0F575437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373331" flipH="1">
                <a:off x="121" y="2907"/>
                <a:ext cx="93" cy="156"/>
              </a:xfrm>
              <a:custGeom>
                <a:avLst/>
                <a:gdLst>
                  <a:gd name="T0" fmla="*/ 94 w 128"/>
                  <a:gd name="T1" fmla="*/ 0 h 217"/>
                  <a:gd name="T2" fmla="*/ 105 w 128"/>
                  <a:gd name="T3" fmla="*/ 9 h 217"/>
                  <a:gd name="T4" fmla="*/ 115 w 128"/>
                  <a:gd name="T5" fmla="*/ 27 h 217"/>
                  <a:gd name="T6" fmla="*/ 123 w 128"/>
                  <a:gd name="T7" fmla="*/ 50 h 217"/>
                  <a:gd name="T8" fmla="*/ 128 w 128"/>
                  <a:gd name="T9" fmla="*/ 78 h 217"/>
                  <a:gd name="T10" fmla="*/ 127 w 128"/>
                  <a:gd name="T11" fmla="*/ 111 h 217"/>
                  <a:gd name="T12" fmla="*/ 116 w 128"/>
                  <a:gd name="T13" fmla="*/ 145 h 217"/>
                  <a:gd name="T14" fmla="*/ 94 w 128"/>
                  <a:gd name="T15" fmla="*/ 181 h 217"/>
                  <a:gd name="T16" fmla="*/ 60 w 128"/>
                  <a:gd name="T17" fmla="*/ 217 h 217"/>
                  <a:gd name="T18" fmla="*/ 49 w 128"/>
                  <a:gd name="T19" fmla="*/ 213 h 217"/>
                  <a:gd name="T20" fmla="*/ 38 w 128"/>
                  <a:gd name="T21" fmla="*/ 210 h 217"/>
                  <a:gd name="T22" fmla="*/ 26 w 128"/>
                  <a:gd name="T23" fmla="*/ 205 h 217"/>
                  <a:gd name="T24" fmla="*/ 16 w 128"/>
                  <a:gd name="T25" fmla="*/ 201 h 217"/>
                  <a:gd name="T26" fmla="*/ 8 w 128"/>
                  <a:gd name="T27" fmla="*/ 196 h 217"/>
                  <a:gd name="T28" fmla="*/ 2 w 128"/>
                  <a:gd name="T29" fmla="*/ 190 h 217"/>
                  <a:gd name="T30" fmla="*/ 0 w 128"/>
                  <a:gd name="T31" fmla="*/ 183 h 217"/>
                  <a:gd name="T32" fmla="*/ 1 w 128"/>
                  <a:gd name="T33" fmla="*/ 178 h 217"/>
                  <a:gd name="T34" fmla="*/ 13 w 128"/>
                  <a:gd name="T35" fmla="*/ 171 h 217"/>
                  <a:gd name="T36" fmla="*/ 29 w 128"/>
                  <a:gd name="T37" fmla="*/ 161 h 217"/>
                  <a:gd name="T38" fmla="*/ 46 w 128"/>
                  <a:gd name="T39" fmla="*/ 150 h 217"/>
                  <a:gd name="T40" fmla="*/ 63 w 128"/>
                  <a:gd name="T41" fmla="*/ 134 h 217"/>
                  <a:gd name="T42" fmla="*/ 79 w 128"/>
                  <a:gd name="T43" fmla="*/ 112 h 217"/>
                  <a:gd name="T44" fmla="*/ 91 w 128"/>
                  <a:gd name="T45" fmla="*/ 83 h 217"/>
                  <a:gd name="T46" fmla="*/ 97 w 128"/>
                  <a:gd name="T47" fmla="*/ 46 h 217"/>
                  <a:gd name="T48" fmla="*/ 94 w 128"/>
                  <a:gd name="T49" fmla="*/ 0 h 21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5" name="Freeform 13">
                <a:extLst>
                  <a:ext uri="{FF2B5EF4-FFF2-40B4-BE49-F238E27FC236}">
                    <a16:creationId xmlns:a16="http://schemas.microsoft.com/office/drawing/2014/main" id="{747C0B21-90D0-4F59-8B0E-220BB8B263D4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373331" flipH="1">
                <a:off x="313" y="3110"/>
                <a:ext cx="85" cy="93"/>
              </a:xfrm>
              <a:custGeom>
                <a:avLst/>
                <a:gdLst>
                  <a:gd name="T0" fmla="*/ 75 w 117"/>
                  <a:gd name="T1" fmla="*/ 0 h 132"/>
                  <a:gd name="T2" fmla="*/ 0 w 117"/>
                  <a:gd name="T3" fmla="*/ 25 h 132"/>
                  <a:gd name="T4" fmla="*/ 3 w 117"/>
                  <a:gd name="T5" fmla="*/ 26 h 132"/>
                  <a:gd name="T6" fmla="*/ 14 w 117"/>
                  <a:gd name="T7" fmla="*/ 29 h 132"/>
                  <a:gd name="T8" fmla="*/ 29 w 117"/>
                  <a:gd name="T9" fmla="*/ 36 h 132"/>
                  <a:gd name="T10" fmla="*/ 46 w 117"/>
                  <a:gd name="T11" fmla="*/ 47 h 132"/>
                  <a:gd name="T12" fmla="*/ 66 w 117"/>
                  <a:gd name="T13" fmla="*/ 62 h 132"/>
                  <a:gd name="T14" fmla="*/ 84 w 117"/>
                  <a:gd name="T15" fmla="*/ 80 h 132"/>
                  <a:gd name="T16" fmla="*/ 102 w 117"/>
                  <a:gd name="T17" fmla="*/ 103 h 132"/>
                  <a:gd name="T18" fmla="*/ 116 w 117"/>
                  <a:gd name="T19" fmla="*/ 132 h 132"/>
                  <a:gd name="T20" fmla="*/ 117 w 117"/>
                  <a:gd name="T21" fmla="*/ 120 h 132"/>
                  <a:gd name="T22" fmla="*/ 115 w 117"/>
                  <a:gd name="T23" fmla="*/ 107 h 132"/>
                  <a:gd name="T24" fmla="*/ 108 w 117"/>
                  <a:gd name="T25" fmla="*/ 90 h 132"/>
                  <a:gd name="T26" fmla="*/ 99 w 117"/>
                  <a:gd name="T27" fmla="*/ 74 h 132"/>
                  <a:gd name="T28" fmla="*/ 89 w 117"/>
                  <a:gd name="T29" fmla="*/ 58 h 132"/>
                  <a:gd name="T30" fmla="*/ 78 w 117"/>
                  <a:gd name="T31" fmla="*/ 45 h 132"/>
                  <a:gd name="T32" fmla="*/ 67 w 117"/>
                  <a:gd name="T33" fmla="*/ 36 h 132"/>
                  <a:gd name="T34" fmla="*/ 58 w 117"/>
                  <a:gd name="T35" fmla="*/ 32 h 132"/>
                  <a:gd name="T36" fmla="*/ 69 w 117"/>
                  <a:gd name="T37" fmla="*/ 29 h 132"/>
                  <a:gd name="T38" fmla="*/ 79 w 117"/>
                  <a:gd name="T39" fmla="*/ 28 h 132"/>
                  <a:gd name="T40" fmla="*/ 89 w 117"/>
                  <a:gd name="T41" fmla="*/ 26 h 132"/>
                  <a:gd name="T42" fmla="*/ 98 w 117"/>
                  <a:gd name="T43" fmla="*/ 25 h 132"/>
                  <a:gd name="T44" fmla="*/ 105 w 117"/>
                  <a:gd name="T45" fmla="*/ 24 h 132"/>
                  <a:gd name="T46" fmla="*/ 109 w 117"/>
                  <a:gd name="T47" fmla="*/ 22 h 132"/>
                  <a:gd name="T48" fmla="*/ 113 w 117"/>
                  <a:gd name="T49" fmla="*/ 21 h 132"/>
                  <a:gd name="T50" fmla="*/ 114 w 117"/>
                  <a:gd name="T51" fmla="*/ 21 h 132"/>
                  <a:gd name="T52" fmla="*/ 75 w 117"/>
                  <a:gd name="T53" fmla="*/ 0 h 13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6" name="Freeform 14">
                <a:extLst>
                  <a:ext uri="{FF2B5EF4-FFF2-40B4-BE49-F238E27FC236}">
                    <a16:creationId xmlns:a16="http://schemas.microsoft.com/office/drawing/2014/main" id="{91CDF883-CD91-4597-96C4-0755770B302C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373331" flipH="1">
                <a:off x="289" y="3133"/>
                <a:ext cx="21" cy="55"/>
              </a:xfrm>
              <a:custGeom>
                <a:avLst/>
                <a:gdLst>
                  <a:gd name="T0" fmla="*/ 29 w 29"/>
                  <a:gd name="T1" fmla="*/ 0 h 77"/>
                  <a:gd name="T2" fmla="*/ 23 w 29"/>
                  <a:gd name="T3" fmla="*/ 0 h 77"/>
                  <a:gd name="T4" fmla="*/ 16 w 29"/>
                  <a:gd name="T5" fmla="*/ 4 h 77"/>
                  <a:gd name="T6" fmla="*/ 9 w 29"/>
                  <a:gd name="T7" fmla="*/ 9 h 77"/>
                  <a:gd name="T8" fmla="*/ 4 w 29"/>
                  <a:gd name="T9" fmla="*/ 19 h 77"/>
                  <a:gd name="T10" fmla="*/ 1 w 29"/>
                  <a:gd name="T11" fmla="*/ 30 h 77"/>
                  <a:gd name="T12" fmla="*/ 0 w 29"/>
                  <a:gd name="T13" fmla="*/ 44 h 77"/>
                  <a:gd name="T14" fmla="*/ 3 w 29"/>
                  <a:gd name="T15" fmla="*/ 60 h 77"/>
                  <a:gd name="T16" fmla="*/ 11 w 29"/>
                  <a:gd name="T17" fmla="*/ 77 h 77"/>
                  <a:gd name="T18" fmla="*/ 15 w 29"/>
                  <a:gd name="T19" fmla="*/ 53 h 77"/>
                  <a:gd name="T20" fmla="*/ 19 w 29"/>
                  <a:gd name="T21" fmla="*/ 37 h 77"/>
                  <a:gd name="T22" fmla="*/ 23 w 29"/>
                  <a:gd name="T23" fmla="*/ 22 h 77"/>
                  <a:gd name="T24" fmla="*/ 29 w 29"/>
                  <a:gd name="T25" fmla="*/ 0 h 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067" name="Group 15">
                <a:extLst>
                  <a:ext uri="{FF2B5EF4-FFF2-40B4-BE49-F238E27FC236}">
                    <a16:creationId xmlns:a16="http://schemas.microsoft.com/office/drawing/2014/main" id="{C275468B-28FE-4AA7-8C5C-A36948BC9FA2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 rot="10886446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1068" name="Freeform 16">
                  <a:extLst>
                    <a:ext uri="{FF2B5EF4-FFF2-40B4-BE49-F238E27FC236}">
                      <a16:creationId xmlns:a16="http://schemas.microsoft.com/office/drawing/2014/main" id="{9F5A39A9-B15A-4AD3-890E-009339DF9433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 rot="4200091">
                  <a:off x="-243" y="1807"/>
                  <a:ext cx="143" cy="390"/>
                </a:xfrm>
                <a:custGeom>
                  <a:avLst/>
                  <a:gdLst>
                    <a:gd name="T0" fmla="*/ 12 w 207"/>
                    <a:gd name="T1" fmla="*/ 44 h 564"/>
                    <a:gd name="T2" fmla="*/ 6 w 207"/>
                    <a:gd name="T3" fmla="*/ 72 h 564"/>
                    <a:gd name="T4" fmla="*/ 3 w 207"/>
                    <a:gd name="T5" fmla="*/ 99 h 564"/>
                    <a:gd name="T6" fmla="*/ 0 w 207"/>
                    <a:gd name="T7" fmla="*/ 125 h 564"/>
                    <a:gd name="T8" fmla="*/ 0 w 207"/>
                    <a:gd name="T9" fmla="*/ 151 h 564"/>
                    <a:gd name="T10" fmla="*/ 3 w 207"/>
                    <a:gd name="T11" fmla="*/ 180 h 564"/>
                    <a:gd name="T12" fmla="*/ 7 w 207"/>
                    <a:gd name="T13" fmla="*/ 211 h 564"/>
                    <a:gd name="T14" fmla="*/ 16 w 207"/>
                    <a:gd name="T15" fmla="*/ 247 h 564"/>
                    <a:gd name="T16" fmla="*/ 29 w 207"/>
                    <a:gd name="T17" fmla="*/ 287 h 564"/>
                    <a:gd name="T18" fmla="*/ 43 w 207"/>
                    <a:gd name="T19" fmla="*/ 325 h 564"/>
                    <a:gd name="T20" fmla="*/ 61 w 207"/>
                    <a:gd name="T21" fmla="*/ 364 h 564"/>
                    <a:gd name="T22" fmla="*/ 83 w 207"/>
                    <a:gd name="T23" fmla="*/ 406 h 564"/>
                    <a:gd name="T24" fmla="*/ 106 w 207"/>
                    <a:gd name="T25" fmla="*/ 446 h 564"/>
                    <a:gd name="T26" fmla="*/ 132 w 207"/>
                    <a:gd name="T27" fmla="*/ 483 h 564"/>
                    <a:gd name="T28" fmla="*/ 157 w 207"/>
                    <a:gd name="T29" fmla="*/ 516 h 564"/>
                    <a:gd name="T30" fmla="*/ 182 w 207"/>
                    <a:gd name="T31" fmla="*/ 544 h 564"/>
                    <a:gd name="T32" fmla="*/ 207 w 207"/>
                    <a:gd name="T33" fmla="*/ 564 h 564"/>
                    <a:gd name="T34" fmla="*/ 160 w 207"/>
                    <a:gd name="T35" fmla="*/ 501 h 564"/>
                    <a:gd name="T36" fmla="*/ 127 w 207"/>
                    <a:gd name="T37" fmla="*/ 448 h 564"/>
                    <a:gd name="T38" fmla="*/ 103 w 207"/>
                    <a:gd name="T39" fmla="*/ 405 h 564"/>
                    <a:gd name="T40" fmla="*/ 87 w 207"/>
                    <a:gd name="T41" fmla="*/ 368 h 564"/>
                    <a:gd name="T42" fmla="*/ 75 w 207"/>
                    <a:gd name="T43" fmla="*/ 337 h 564"/>
                    <a:gd name="T44" fmla="*/ 68 w 207"/>
                    <a:gd name="T45" fmla="*/ 309 h 564"/>
                    <a:gd name="T46" fmla="*/ 63 w 207"/>
                    <a:gd name="T47" fmla="*/ 285 h 564"/>
                    <a:gd name="T48" fmla="*/ 56 w 207"/>
                    <a:gd name="T49" fmla="*/ 261 h 564"/>
                    <a:gd name="T50" fmla="*/ 44 w 207"/>
                    <a:gd name="T51" fmla="*/ 205 h 564"/>
                    <a:gd name="T52" fmla="*/ 41 w 207"/>
                    <a:gd name="T53" fmla="*/ 140 h 564"/>
                    <a:gd name="T54" fmla="*/ 43 w 207"/>
                    <a:gd name="T55" fmla="*/ 68 h 564"/>
                    <a:gd name="T56" fmla="*/ 50 w 207"/>
                    <a:gd name="T57" fmla="*/ 0 h 564"/>
                    <a:gd name="T58" fmla="*/ 12 w 207"/>
                    <a:gd name="T59" fmla="*/ 44 h 564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9" name="Freeform 17">
                  <a:extLst>
                    <a:ext uri="{FF2B5EF4-FFF2-40B4-BE49-F238E27FC236}">
                      <a16:creationId xmlns:a16="http://schemas.microsoft.com/office/drawing/2014/main" id="{C22C4FB9-5952-4CDA-A803-E39E138C6C9F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 rot="4200091">
                  <a:off x="124" y="1761"/>
                  <a:ext cx="33" cy="160"/>
                </a:xfrm>
                <a:custGeom>
                  <a:avLst/>
                  <a:gdLst>
                    <a:gd name="T0" fmla="*/ 0 w 47"/>
                    <a:gd name="T1" fmla="*/ 19 h 232"/>
                    <a:gd name="T2" fmla="*/ 14 w 47"/>
                    <a:gd name="T3" fmla="*/ 55 h 232"/>
                    <a:gd name="T4" fmla="*/ 22 w 47"/>
                    <a:gd name="T5" fmla="*/ 101 h 232"/>
                    <a:gd name="T6" fmla="*/ 24 w 47"/>
                    <a:gd name="T7" fmla="*/ 159 h 232"/>
                    <a:gd name="T8" fmla="*/ 19 w 47"/>
                    <a:gd name="T9" fmla="*/ 232 h 232"/>
                    <a:gd name="T10" fmla="*/ 45 w 47"/>
                    <a:gd name="T11" fmla="*/ 217 h 232"/>
                    <a:gd name="T12" fmla="*/ 47 w 47"/>
                    <a:gd name="T13" fmla="*/ 178 h 232"/>
                    <a:gd name="T14" fmla="*/ 47 w 47"/>
                    <a:gd name="T15" fmla="*/ 140 h 232"/>
                    <a:gd name="T16" fmla="*/ 45 w 47"/>
                    <a:gd name="T17" fmla="*/ 103 h 232"/>
                    <a:gd name="T18" fmla="*/ 41 w 47"/>
                    <a:gd name="T19" fmla="*/ 71 h 232"/>
                    <a:gd name="T20" fmla="*/ 36 w 47"/>
                    <a:gd name="T21" fmla="*/ 52 h 232"/>
                    <a:gd name="T22" fmla="*/ 29 w 47"/>
                    <a:gd name="T23" fmla="*/ 34 h 232"/>
                    <a:gd name="T24" fmla="*/ 22 w 47"/>
                    <a:gd name="T25" fmla="*/ 17 h 232"/>
                    <a:gd name="T26" fmla="*/ 13 w 47"/>
                    <a:gd name="T27" fmla="*/ 0 h 232"/>
                    <a:gd name="T28" fmla="*/ 0 w 47"/>
                    <a:gd name="T29" fmla="*/ 19 h 232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0" name="Freeform 18">
                  <a:extLst>
                    <a:ext uri="{FF2B5EF4-FFF2-40B4-BE49-F238E27FC236}">
                      <a16:creationId xmlns:a16="http://schemas.microsoft.com/office/drawing/2014/main" id="{A070D309-0DAE-47A2-BB99-2E20AA27E320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 rot="4200091">
                  <a:off x="196" y="1721"/>
                  <a:ext cx="60" cy="27"/>
                </a:xfrm>
                <a:custGeom>
                  <a:avLst/>
                  <a:gdLst>
                    <a:gd name="T0" fmla="*/ 87 w 87"/>
                    <a:gd name="T1" fmla="*/ 22 h 40"/>
                    <a:gd name="T2" fmla="*/ 77 w 87"/>
                    <a:gd name="T3" fmla="*/ 17 h 40"/>
                    <a:gd name="T4" fmla="*/ 68 w 87"/>
                    <a:gd name="T5" fmla="*/ 12 h 40"/>
                    <a:gd name="T6" fmla="*/ 58 w 87"/>
                    <a:gd name="T7" fmla="*/ 7 h 40"/>
                    <a:gd name="T8" fmla="*/ 47 w 87"/>
                    <a:gd name="T9" fmla="*/ 5 h 40"/>
                    <a:gd name="T10" fmla="*/ 37 w 87"/>
                    <a:gd name="T11" fmla="*/ 3 h 40"/>
                    <a:gd name="T12" fmla="*/ 26 w 87"/>
                    <a:gd name="T13" fmla="*/ 2 h 40"/>
                    <a:gd name="T14" fmla="*/ 13 w 87"/>
                    <a:gd name="T15" fmla="*/ 0 h 40"/>
                    <a:gd name="T16" fmla="*/ 0 w 87"/>
                    <a:gd name="T17" fmla="*/ 2 h 40"/>
                    <a:gd name="T18" fmla="*/ 6 w 87"/>
                    <a:gd name="T19" fmla="*/ 6 h 40"/>
                    <a:gd name="T20" fmla="*/ 14 w 87"/>
                    <a:gd name="T21" fmla="*/ 10 h 40"/>
                    <a:gd name="T22" fmla="*/ 22 w 87"/>
                    <a:gd name="T23" fmla="*/ 14 h 40"/>
                    <a:gd name="T24" fmla="*/ 33 w 87"/>
                    <a:gd name="T25" fmla="*/ 18 h 40"/>
                    <a:gd name="T26" fmla="*/ 42 w 87"/>
                    <a:gd name="T27" fmla="*/ 22 h 40"/>
                    <a:gd name="T28" fmla="*/ 52 w 87"/>
                    <a:gd name="T29" fmla="*/ 27 h 40"/>
                    <a:gd name="T30" fmla="*/ 64 w 87"/>
                    <a:gd name="T31" fmla="*/ 33 h 40"/>
                    <a:gd name="T32" fmla="*/ 74 w 87"/>
                    <a:gd name="T33" fmla="*/ 40 h 40"/>
                    <a:gd name="T34" fmla="*/ 87 w 87"/>
                    <a:gd name="T35" fmla="*/ 22 h 40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036" name="Group 19">
              <a:extLst>
                <a:ext uri="{FF2B5EF4-FFF2-40B4-BE49-F238E27FC236}">
                  <a16:creationId xmlns:a16="http://schemas.microsoft.com/office/drawing/2014/main" id="{EC2A344B-7466-4954-8A9D-B008B294D205}"/>
                </a:ext>
              </a:extLst>
            </p:cNvPr>
            <p:cNvGrpSpPr>
              <a:grpSpLocks/>
            </p:cNvGrpSpPr>
            <p:nvPr/>
          </p:nvGrpSpPr>
          <p:grpSpPr bwMode="auto">
            <a:xfrm rot="6248562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1059" name="Freeform 20">
                <a:extLst>
                  <a:ext uri="{FF2B5EF4-FFF2-40B4-BE49-F238E27FC236}">
                    <a16:creationId xmlns:a16="http://schemas.microsoft.com/office/drawing/2014/main" id="{4BA002A5-F00F-4167-B8E6-E9CCADFB0157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27" y="868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0" name="Freeform 21">
                <a:extLst>
                  <a:ext uri="{FF2B5EF4-FFF2-40B4-BE49-F238E27FC236}">
                    <a16:creationId xmlns:a16="http://schemas.microsoft.com/office/drawing/2014/main" id="{76947797-50E3-4A95-8139-C5F98B5AA652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86" y="896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1" name="Freeform 22">
                <a:extLst>
                  <a:ext uri="{FF2B5EF4-FFF2-40B4-BE49-F238E27FC236}">
                    <a16:creationId xmlns:a16="http://schemas.microsoft.com/office/drawing/2014/main" id="{AEAD5DA9-225D-45B7-ADA7-FF15B75C74A1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37" name="Group 23">
              <a:extLst>
                <a:ext uri="{FF2B5EF4-FFF2-40B4-BE49-F238E27FC236}">
                  <a16:creationId xmlns:a16="http://schemas.microsoft.com/office/drawing/2014/main" id="{73CD77A0-F71A-48DD-9EDF-AE789944FF23}"/>
                </a:ext>
              </a:extLst>
            </p:cNvPr>
            <p:cNvGrpSpPr>
              <a:grpSpLocks/>
            </p:cNvGrpSpPr>
            <p:nvPr/>
          </p:nvGrpSpPr>
          <p:grpSpPr bwMode="auto"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1056" name="Freeform 24">
                <a:extLst>
                  <a:ext uri="{FF2B5EF4-FFF2-40B4-BE49-F238E27FC236}">
                    <a16:creationId xmlns:a16="http://schemas.microsoft.com/office/drawing/2014/main" id="{3F83EC39-BC60-47B5-A5F9-8989C1ADCD97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7" name="Freeform 25">
                <a:extLst>
                  <a:ext uri="{FF2B5EF4-FFF2-40B4-BE49-F238E27FC236}">
                    <a16:creationId xmlns:a16="http://schemas.microsoft.com/office/drawing/2014/main" id="{FD39DA25-2590-4D26-A0D4-3B7EF1161D21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8" name="Freeform 26">
                <a:extLst>
                  <a:ext uri="{FF2B5EF4-FFF2-40B4-BE49-F238E27FC236}">
                    <a16:creationId xmlns:a16="http://schemas.microsoft.com/office/drawing/2014/main" id="{116B5738-DD55-4457-8395-C7BFD34F3417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38" name="Group 27">
              <a:extLst>
                <a:ext uri="{FF2B5EF4-FFF2-40B4-BE49-F238E27FC236}">
                  <a16:creationId xmlns:a16="http://schemas.microsoft.com/office/drawing/2014/main" id="{4591F12B-48FC-4BD7-AF42-B1231B68767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1053" name="Freeform 28">
                <a:extLst>
                  <a:ext uri="{FF2B5EF4-FFF2-40B4-BE49-F238E27FC236}">
                    <a16:creationId xmlns:a16="http://schemas.microsoft.com/office/drawing/2014/main" id="{785F8E43-BBE2-4C5C-B553-241597C7ECB1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4" name="Freeform 29">
                <a:extLst>
                  <a:ext uri="{FF2B5EF4-FFF2-40B4-BE49-F238E27FC236}">
                    <a16:creationId xmlns:a16="http://schemas.microsoft.com/office/drawing/2014/main" id="{09871739-2870-44F8-A22F-740339221EE0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5" name="Freeform 30">
                <a:extLst>
                  <a:ext uri="{FF2B5EF4-FFF2-40B4-BE49-F238E27FC236}">
                    <a16:creationId xmlns:a16="http://schemas.microsoft.com/office/drawing/2014/main" id="{B75F265A-DBF9-4CBE-826C-C08E8876A457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39" name="Freeform 31">
              <a:extLst>
                <a:ext uri="{FF2B5EF4-FFF2-40B4-BE49-F238E27FC236}">
                  <a16:creationId xmlns:a16="http://schemas.microsoft.com/office/drawing/2014/main" id="{35A4429E-D7E6-48C6-BB65-56C249411C1D}"/>
                </a:ext>
              </a:extLst>
            </p:cNvPr>
            <p:cNvSpPr>
              <a:spLocks/>
            </p:cNvSpPr>
            <p:nvPr/>
          </p:nvSpPr>
          <p:spPr bwMode="ltGray">
            <a:xfrm>
              <a:off x="87" y="94"/>
              <a:ext cx="699" cy="756"/>
            </a:xfrm>
            <a:custGeom>
              <a:avLst/>
              <a:gdLst>
                <a:gd name="T0" fmla="*/ 1 w 699"/>
                <a:gd name="T1" fmla="*/ 392 h 756"/>
                <a:gd name="T2" fmla="*/ 3 w 699"/>
                <a:gd name="T3" fmla="*/ 252 h 756"/>
                <a:gd name="T4" fmla="*/ 21 w 699"/>
                <a:gd name="T5" fmla="*/ 210 h 756"/>
                <a:gd name="T6" fmla="*/ 29 w 699"/>
                <a:gd name="T7" fmla="*/ 182 h 756"/>
                <a:gd name="T8" fmla="*/ 39 w 699"/>
                <a:gd name="T9" fmla="*/ 154 h 756"/>
                <a:gd name="T10" fmla="*/ 51 w 699"/>
                <a:gd name="T11" fmla="*/ 138 h 756"/>
                <a:gd name="T12" fmla="*/ 111 w 699"/>
                <a:gd name="T13" fmla="*/ 74 h 756"/>
                <a:gd name="T14" fmla="*/ 169 w 699"/>
                <a:gd name="T15" fmla="*/ 30 h 756"/>
                <a:gd name="T16" fmla="*/ 225 w 699"/>
                <a:gd name="T17" fmla="*/ 10 h 756"/>
                <a:gd name="T18" fmla="*/ 249 w 699"/>
                <a:gd name="T19" fmla="*/ 4 h 756"/>
                <a:gd name="T20" fmla="*/ 265 w 699"/>
                <a:gd name="T21" fmla="*/ 0 h 756"/>
                <a:gd name="T22" fmla="*/ 357 w 699"/>
                <a:gd name="T23" fmla="*/ 2 h 756"/>
                <a:gd name="T24" fmla="*/ 385 w 699"/>
                <a:gd name="T25" fmla="*/ 6 h 756"/>
                <a:gd name="T26" fmla="*/ 489 w 699"/>
                <a:gd name="T27" fmla="*/ 40 h 756"/>
                <a:gd name="T28" fmla="*/ 619 w 699"/>
                <a:gd name="T29" fmla="*/ 128 h 756"/>
                <a:gd name="T30" fmla="*/ 653 w 699"/>
                <a:gd name="T31" fmla="*/ 178 h 756"/>
                <a:gd name="T32" fmla="*/ 693 w 699"/>
                <a:gd name="T33" fmla="*/ 322 h 756"/>
                <a:gd name="T34" fmla="*/ 687 w 699"/>
                <a:gd name="T35" fmla="*/ 434 h 756"/>
                <a:gd name="T36" fmla="*/ 665 w 699"/>
                <a:gd name="T37" fmla="*/ 538 h 756"/>
                <a:gd name="T38" fmla="*/ 639 w 699"/>
                <a:gd name="T39" fmla="*/ 564 h 756"/>
                <a:gd name="T40" fmla="*/ 631 w 699"/>
                <a:gd name="T41" fmla="*/ 580 h 756"/>
                <a:gd name="T42" fmla="*/ 607 w 699"/>
                <a:gd name="T43" fmla="*/ 588 h 756"/>
                <a:gd name="T44" fmla="*/ 473 w 699"/>
                <a:gd name="T45" fmla="*/ 664 h 756"/>
                <a:gd name="T46" fmla="*/ 449 w 699"/>
                <a:gd name="T47" fmla="*/ 678 h 756"/>
                <a:gd name="T48" fmla="*/ 405 w 699"/>
                <a:gd name="T49" fmla="*/ 684 h 756"/>
                <a:gd name="T50" fmla="*/ 375 w 699"/>
                <a:gd name="T51" fmla="*/ 690 h 756"/>
                <a:gd name="T52" fmla="*/ 267 w 699"/>
                <a:gd name="T53" fmla="*/ 684 h 756"/>
                <a:gd name="T54" fmla="*/ 259 w 699"/>
                <a:gd name="T55" fmla="*/ 722 h 756"/>
                <a:gd name="T56" fmla="*/ 241 w 699"/>
                <a:gd name="T57" fmla="*/ 756 h 756"/>
                <a:gd name="T58" fmla="*/ 185 w 699"/>
                <a:gd name="T59" fmla="*/ 728 h 756"/>
                <a:gd name="T60" fmla="*/ 163 w 699"/>
                <a:gd name="T61" fmla="*/ 720 h 756"/>
                <a:gd name="T62" fmla="*/ 151 w 699"/>
                <a:gd name="T63" fmla="*/ 716 h 756"/>
                <a:gd name="T64" fmla="*/ 195 w 699"/>
                <a:gd name="T65" fmla="*/ 674 h 756"/>
                <a:gd name="T66" fmla="*/ 211 w 699"/>
                <a:gd name="T67" fmla="*/ 644 h 756"/>
                <a:gd name="T68" fmla="*/ 209 w 699"/>
                <a:gd name="T69" fmla="*/ 626 h 756"/>
                <a:gd name="T70" fmla="*/ 195 w 699"/>
                <a:gd name="T71" fmla="*/ 620 h 756"/>
                <a:gd name="T72" fmla="*/ 165 w 699"/>
                <a:gd name="T73" fmla="*/ 596 h 756"/>
                <a:gd name="T74" fmla="*/ 99 w 699"/>
                <a:gd name="T75" fmla="*/ 534 h 756"/>
                <a:gd name="T76" fmla="*/ 61 w 699"/>
                <a:gd name="T77" fmla="*/ 506 h 756"/>
                <a:gd name="T78" fmla="*/ 23 w 699"/>
                <a:gd name="T79" fmla="*/ 470 h 756"/>
                <a:gd name="T80" fmla="*/ 7 w 699"/>
                <a:gd name="T81" fmla="*/ 434 h 756"/>
                <a:gd name="T82" fmla="*/ 5 w 699"/>
                <a:gd name="T83" fmla="*/ 396 h 756"/>
                <a:gd name="T84" fmla="*/ 1 w 699"/>
                <a:gd name="T85" fmla="*/ 392 h 75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0" name="Freeform 32">
              <a:extLst>
                <a:ext uri="{FF2B5EF4-FFF2-40B4-BE49-F238E27FC236}">
                  <a16:creationId xmlns:a16="http://schemas.microsoft.com/office/drawing/2014/main" id="{67F402A3-22B3-443F-82C0-4463796CCF23}"/>
                </a:ext>
              </a:extLst>
            </p:cNvPr>
            <p:cNvSpPr>
              <a:spLocks/>
            </p:cNvSpPr>
            <p:nvPr/>
          </p:nvSpPr>
          <p:spPr bwMode="ltGray">
            <a:xfrm rot="828663">
              <a:off x="242" y="3404"/>
              <a:ext cx="132" cy="167"/>
            </a:xfrm>
            <a:custGeom>
              <a:avLst/>
              <a:gdLst>
                <a:gd name="T0" fmla="*/ 0 w 109"/>
                <a:gd name="T1" fmla="*/ 0 h 156"/>
                <a:gd name="T2" fmla="*/ 5 w 109"/>
                <a:gd name="T3" fmla="*/ 1 h 156"/>
                <a:gd name="T4" fmla="*/ 18 w 109"/>
                <a:gd name="T5" fmla="*/ 5 h 156"/>
                <a:gd name="T6" fmla="*/ 37 w 109"/>
                <a:gd name="T7" fmla="*/ 12 h 156"/>
                <a:gd name="T8" fmla="*/ 58 w 109"/>
                <a:gd name="T9" fmla="*/ 24 h 156"/>
                <a:gd name="T10" fmla="*/ 78 w 109"/>
                <a:gd name="T11" fmla="*/ 44 h 156"/>
                <a:gd name="T12" fmla="*/ 96 w 109"/>
                <a:gd name="T13" fmla="*/ 71 h 156"/>
                <a:gd name="T14" fmla="*/ 107 w 109"/>
                <a:gd name="T15" fmla="*/ 108 h 156"/>
                <a:gd name="T16" fmla="*/ 109 w 109"/>
                <a:gd name="T17" fmla="*/ 156 h 156"/>
                <a:gd name="T18" fmla="*/ 105 w 109"/>
                <a:gd name="T19" fmla="*/ 156 h 156"/>
                <a:gd name="T20" fmla="*/ 99 w 109"/>
                <a:gd name="T21" fmla="*/ 156 h 156"/>
                <a:gd name="T22" fmla="*/ 93 w 109"/>
                <a:gd name="T23" fmla="*/ 156 h 156"/>
                <a:gd name="T24" fmla="*/ 87 w 109"/>
                <a:gd name="T25" fmla="*/ 154 h 156"/>
                <a:gd name="T26" fmla="*/ 81 w 109"/>
                <a:gd name="T27" fmla="*/ 153 h 156"/>
                <a:gd name="T28" fmla="*/ 74 w 109"/>
                <a:gd name="T29" fmla="*/ 150 h 156"/>
                <a:gd name="T30" fmla="*/ 66 w 109"/>
                <a:gd name="T31" fmla="*/ 145 h 156"/>
                <a:gd name="T32" fmla="*/ 58 w 109"/>
                <a:gd name="T33" fmla="*/ 139 h 156"/>
                <a:gd name="T34" fmla="*/ 53 w 109"/>
                <a:gd name="T35" fmla="*/ 126 h 156"/>
                <a:gd name="T36" fmla="*/ 53 w 109"/>
                <a:gd name="T37" fmla="*/ 111 h 156"/>
                <a:gd name="T38" fmla="*/ 56 w 109"/>
                <a:gd name="T39" fmla="*/ 96 h 156"/>
                <a:gd name="T40" fmla="*/ 59 w 109"/>
                <a:gd name="T41" fmla="*/ 80 h 156"/>
                <a:gd name="T42" fmla="*/ 56 w 109"/>
                <a:gd name="T43" fmla="*/ 62 h 156"/>
                <a:gd name="T44" fmla="*/ 48 w 109"/>
                <a:gd name="T45" fmla="*/ 43 h 156"/>
                <a:gd name="T46" fmla="*/ 31 w 109"/>
                <a:gd name="T47" fmla="*/ 23 h 156"/>
                <a:gd name="T48" fmla="*/ 0 w 109"/>
                <a:gd name="T49" fmla="*/ 0 h 1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1" name="Freeform 33">
              <a:extLst>
                <a:ext uri="{FF2B5EF4-FFF2-40B4-BE49-F238E27FC236}">
                  <a16:creationId xmlns:a16="http://schemas.microsoft.com/office/drawing/2014/main" id="{1B1B257A-A496-42B5-84CB-E1AB8DF2C92F}"/>
                </a:ext>
              </a:extLst>
            </p:cNvPr>
            <p:cNvSpPr>
              <a:spLocks/>
            </p:cNvSpPr>
            <p:nvPr/>
          </p:nvSpPr>
          <p:spPr bwMode="ltGray">
            <a:xfrm rot="828663">
              <a:off x="266" y="3592"/>
              <a:ext cx="66" cy="43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6 w 54"/>
                <a:gd name="T5" fmla="*/ 3 h 40"/>
                <a:gd name="T6" fmla="*/ 13 w 54"/>
                <a:gd name="T7" fmla="*/ 8 h 40"/>
                <a:gd name="T8" fmla="*/ 21 w 54"/>
                <a:gd name="T9" fmla="*/ 12 h 40"/>
                <a:gd name="T10" fmla="*/ 29 w 54"/>
                <a:gd name="T11" fmla="*/ 15 h 40"/>
                <a:gd name="T12" fmla="*/ 38 w 54"/>
                <a:gd name="T13" fmla="*/ 17 h 40"/>
                <a:gd name="T14" fmla="*/ 46 w 54"/>
                <a:gd name="T15" fmla="*/ 18 h 40"/>
                <a:gd name="T16" fmla="*/ 54 w 54"/>
                <a:gd name="T17" fmla="*/ 16 h 40"/>
                <a:gd name="T18" fmla="*/ 53 w 54"/>
                <a:gd name="T19" fmla="*/ 25 h 40"/>
                <a:gd name="T20" fmla="*/ 50 w 54"/>
                <a:gd name="T21" fmla="*/ 33 h 40"/>
                <a:gd name="T22" fmla="*/ 44 w 54"/>
                <a:gd name="T23" fmla="*/ 38 h 40"/>
                <a:gd name="T24" fmla="*/ 37 w 54"/>
                <a:gd name="T25" fmla="*/ 40 h 40"/>
                <a:gd name="T26" fmla="*/ 28 w 54"/>
                <a:gd name="T27" fmla="*/ 39 h 40"/>
                <a:gd name="T28" fmla="*/ 19 w 54"/>
                <a:gd name="T29" fmla="*/ 32 h 40"/>
                <a:gd name="T30" fmla="*/ 10 w 54"/>
                <a:gd name="T31" fmla="*/ 20 h 40"/>
                <a:gd name="T32" fmla="*/ 0 w 54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2" name="Freeform 34">
              <a:extLst>
                <a:ext uri="{FF2B5EF4-FFF2-40B4-BE49-F238E27FC236}">
                  <a16:creationId xmlns:a16="http://schemas.microsoft.com/office/drawing/2014/main" id="{392F5134-563F-4B5A-B213-923BE2D6E55D}"/>
                </a:ext>
              </a:extLst>
            </p:cNvPr>
            <p:cNvSpPr>
              <a:spLocks/>
            </p:cNvSpPr>
            <p:nvPr/>
          </p:nvSpPr>
          <p:spPr bwMode="ltGray">
            <a:xfrm>
              <a:off x="11" y="4110"/>
              <a:ext cx="118" cy="209"/>
            </a:xfrm>
            <a:custGeom>
              <a:avLst/>
              <a:gdLst>
                <a:gd name="T0" fmla="*/ 0 w 118"/>
                <a:gd name="T1" fmla="*/ 0 h 209"/>
                <a:gd name="T2" fmla="*/ 6 w 118"/>
                <a:gd name="T3" fmla="*/ 8 h 209"/>
                <a:gd name="T4" fmla="*/ 15 w 118"/>
                <a:gd name="T5" fmla="*/ 19 h 209"/>
                <a:gd name="T6" fmla="*/ 26 w 118"/>
                <a:gd name="T7" fmla="*/ 33 h 209"/>
                <a:gd name="T8" fmla="*/ 38 w 118"/>
                <a:gd name="T9" fmla="*/ 51 h 209"/>
                <a:gd name="T10" fmla="*/ 54 w 118"/>
                <a:gd name="T11" fmla="*/ 72 h 209"/>
                <a:gd name="T12" fmla="*/ 67 w 118"/>
                <a:gd name="T13" fmla="*/ 94 h 209"/>
                <a:gd name="T14" fmla="*/ 79 w 118"/>
                <a:gd name="T15" fmla="*/ 119 h 209"/>
                <a:gd name="T16" fmla="*/ 87 w 118"/>
                <a:gd name="T17" fmla="*/ 146 h 209"/>
                <a:gd name="T18" fmla="*/ 94 w 118"/>
                <a:gd name="T19" fmla="*/ 175 h 209"/>
                <a:gd name="T20" fmla="*/ 91 w 118"/>
                <a:gd name="T21" fmla="*/ 209 h 209"/>
                <a:gd name="T22" fmla="*/ 118 w 118"/>
                <a:gd name="T23" fmla="*/ 209 h 209"/>
                <a:gd name="T24" fmla="*/ 117 w 118"/>
                <a:gd name="T25" fmla="*/ 177 h 209"/>
                <a:gd name="T26" fmla="*/ 104 w 118"/>
                <a:gd name="T27" fmla="*/ 119 h 209"/>
                <a:gd name="T28" fmla="*/ 82 w 118"/>
                <a:gd name="T29" fmla="*/ 69 h 209"/>
                <a:gd name="T30" fmla="*/ 47 w 118"/>
                <a:gd name="T31" fmla="*/ 27 h 209"/>
                <a:gd name="T32" fmla="*/ 0 w 118"/>
                <a:gd name="T33" fmla="*/ 0 h 20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3" name="Freeform 35">
              <a:extLst>
                <a:ext uri="{FF2B5EF4-FFF2-40B4-BE49-F238E27FC236}">
                  <a16:creationId xmlns:a16="http://schemas.microsoft.com/office/drawing/2014/main" id="{4DE68165-EB3C-41BB-99E1-F7DE27B032FC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3968"/>
              <a:ext cx="130" cy="128"/>
            </a:xfrm>
            <a:custGeom>
              <a:avLst/>
              <a:gdLst>
                <a:gd name="T0" fmla="*/ 103 w 130"/>
                <a:gd name="T1" fmla="*/ 0 h 128"/>
                <a:gd name="T2" fmla="*/ 130 w 130"/>
                <a:gd name="T3" fmla="*/ 128 h 128"/>
                <a:gd name="T4" fmla="*/ 125 w 130"/>
                <a:gd name="T5" fmla="*/ 126 h 128"/>
                <a:gd name="T6" fmla="*/ 111 w 130"/>
                <a:gd name="T7" fmla="*/ 121 h 128"/>
                <a:gd name="T8" fmla="*/ 92 w 130"/>
                <a:gd name="T9" fmla="*/ 111 h 128"/>
                <a:gd name="T10" fmla="*/ 68 w 130"/>
                <a:gd name="T11" fmla="*/ 103 h 128"/>
                <a:gd name="T12" fmla="*/ 41 w 130"/>
                <a:gd name="T13" fmla="*/ 94 h 128"/>
                <a:gd name="T14" fmla="*/ 19 w 130"/>
                <a:gd name="T15" fmla="*/ 90 h 128"/>
                <a:gd name="T16" fmla="*/ 0 w 130"/>
                <a:gd name="T17" fmla="*/ 93 h 128"/>
                <a:gd name="T18" fmla="*/ 0 w 130"/>
                <a:gd name="T19" fmla="*/ 72 h 128"/>
                <a:gd name="T20" fmla="*/ 12 w 130"/>
                <a:gd name="T21" fmla="*/ 70 h 128"/>
                <a:gd name="T22" fmla="*/ 24 w 130"/>
                <a:gd name="T23" fmla="*/ 66 h 128"/>
                <a:gd name="T24" fmla="*/ 38 w 130"/>
                <a:gd name="T25" fmla="*/ 66 h 128"/>
                <a:gd name="T26" fmla="*/ 51 w 130"/>
                <a:gd name="T27" fmla="*/ 67 h 128"/>
                <a:gd name="T28" fmla="*/ 65 w 130"/>
                <a:gd name="T29" fmla="*/ 70 h 128"/>
                <a:gd name="T30" fmla="*/ 78 w 130"/>
                <a:gd name="T31" fmla="*/ 78 h 128"/>
                <a:gd name="T32" fmla="*/ 81 w 130"/>
                <a:gd name="T33" fmla="*/ 74 h 128"/>
                <a:gd name="T34" fmla="*/ 81 w 130"/>
                <a:gd name="T35" fmla="*/ 58 h 128"/>
                <a:gd name="T36" fmla="*/ 82 w 130"/>
                <a:gd name="T37" fmla="*/ 37 h 128"/>
                <a:gd name="T38" fmla="*/ 82 w 130"/>
                <a:gd name="T39" fmla="*/ 29 h 128"/>
                <a:gd name="T40" fmla="*/ 80 w 130"/>
                <a:gd name="T41" fmla="*/ 29 h 128"/>
                <a:gd name="T42" fmla="*/ 77 w 130"/>
                <a:gd name="T43" fmla="*/ 27 h 128"/>
                <a:gd name="T44" fmla="*/ 76 w 130"/>
                <a:gd name="T45" fmla="*/ 22 h 128"/>
                <a:gd name="T46" fmla="*/ 75 w 130"/>
                <a:gd name="T47" fmla="*/ 19 h 128"/>
                <a:gd name="T48" fmla="*/ 76 w 130"/>
                <a:gd name="T49" fmla="*/ 15 h 128"/>
                <a:gd name="T50" fmla="*/ 79 w 130"/>
                <a:gd name="T51" fmla="*/ 10 h 128"/>
                <a:gd name="T52" fmla="*/ 89 w 130"/>
                <a:gd name="T53" fmla="*/ 6 h 128"/>
                <a:gd name="T54" fmla="*/ 103 w 130"/>
                <a:gd name="T55" fmla="*/ 0 h 1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" name="Freeform 36">
              <a:extLst>
                <a:ext uri="{FF2B5EF4-FFF2-40B4-BE49-F238E27FC236}">
                  <a16:creationId xmlns:a16="http://schemas.microsoft.com/office/drawing/2014/main" id="{5BD2123D-F40B-4E9B-A207-C8C54678C5AC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3949"/>
              <a:ext cx="47" cy="86"/>
            </a:xfrm>
            <a:custGeom>
              <a:avLst/>
              <a:gdLst>
                <a:gd name="T0" fmla="*/ 37 w 47"/>
                <a:gd name="T1" fmla="*/ 0 h 86"/>
                <a:gd name="T2" fmla="*/ 15 w 47"/>
                <a:gd name="T3" fmla="*/ 37 h 86"/>
                <a:gd name="T4" fmla="*/ 0 w 47"/>
                <a:gd name="T5" fmla="*/ 59 h 86"/>
                <a:gd name="T6" fmla="*/ 0 w 47"/>
                <a:gd name="T7" fmla="*/ 86 h 86"/>
                <a:gd name="T8" fmla="*/ 8 w 47"/>
                <a:gd name="T9" fmla="*/ 82 h 86"/>
                <a:gd name="T10" fmla="*/ 20 w 47"/>
                <a:gd name="T11" fmla="*/ 73 h 86"/>
                <a:gd name="T12" fmla="*/ 33 w 47"/>
                <a:gd name="T13" fmla="*/ 63 h 86"/>
                <a:gd name="T14" fmla="*/ 42 w 47"/>
                <a:gd name="T15" fmla="*/ 51 h 86"/>
                <a:gd name="T16" fmla="*/ 47 w 47"/>
                <a:gd name="T17" fmla="*/ 36 h 86"/>
                <a:gd name="T18" fmla="*/ 46 w 47"/>
                <a:gd name="T19" fmla="*/ 19 h 86"/>
                <a:gd name="T20" fmla="*/ 37 w 47"/>
                <a:gd name="T21" fmla="*/ 0 h 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5" name="Freeform 37">
              <a:extLst>
                <a:ext uri="{FF2B5EF4-FFF2-40B4-BE49-F238E27FC236}">
                  <a16:creationId xmlns:a16="http://schemas.microsoft.com/office/drawing/2014/main" id="{64593ED4-3799-4E0E-BC0B-7B4556ED96CD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3239"/>
              <a:ext cx="497" cy="740"/>
            </a:xfrm>
            <a:custGeom>
              <a:avLst/>
              <a:gdLst>
                <a:gd name="T0" fmla="*/ 0 w 497"/>
                <a:gd name="T1" fmla="*/ 13 h 740"/>
                <a:gd name="T2" fmla="*/ 41 w 497"/>
                <a:gd name="T3" fmla="*/ 4 h 740"/>
                <a:gd name="T4" fmla="*/ 101 w 497"/>
                <a:gd name="T5" fmla="*/ 0 h 740"/>
                <a:gd name="T6" fmla="*/ 170 w 497"/>
                <a:gd name="T7" fmla="*/ 4 h 740"/>
                <a:gd name="T8" fmla="*/ 248 w 497"/>
                <a:gd name="T9" fmla="*/ 21 h 740"/>
                <a:gd name="T10" fmla="*/ 323 w 497"/>
                <a:gd name="T11" fmla="*/ 50 h 740"/>
                <a:gd name="T12" fmla="*/ 382 w 497"/>
                <a:gd name="T13" fmla="*/ 90 h 740"/>
                <a:gd name="T14" fmla="*/ 428 w 497"/>
                <a:gd name="T15" fmla="*/ 141 h 740"/>
                <a:gd name="T16" fmla="*/ 463 w 497"/>
                <a:gd name="T17" fmla="*/ 199 h 740"/>
                <a:gd name="T18" fmla="*/ 485 w 497"/>
                <a:gd name="T19" fmla="*/ 262 h 740"/>
                <a:gd name="T20" fmla="*/ 496 w 497"/>
                <a:gd name="T21" fmla="*/ 327 h 740"/>
                <a:gd name="T22" fmla="*/ 497 w 497"/>
                <a:gd name="T23" fmla="*/ 396 h 740"/>
                <a:gd name="T24" fmla="*/ 487 w 497"/>
                <a:gd name="T25" fmla="*/ 462 h 740"/>
                <a:gd name="T26" fmla="*/ 470 w 497"/>
                <a:gd name="T27" fmla="*/ 527 h 740"/>
                <a:gd name="T28" fmla="*/ 443 w 497"/>
                <a:gd name="T29" fmla="*/ 586 h 740"/>
                <a:gd name="T30" fmla="*/ 406 w 497"/>
                <a:gd name="T31" fmla="*/ 639 h 740"/>
                <a:gd name="T32" fmla="*/ 364 w 497"/>
                <a:gd name="T33" fmla="*/ 683 h 740"/>
                <a:gd name="T34" fmla="*/ 315 w 497"/>
                <a:gd name="T35" fmla="*/ 715 h 740"/>
                <a:gd name="T36" fmla="*/ 259 w 497"/>
                <a:gd name="T37" fmla="*/ 736 h 740"/>
                <a:gd name="T38" fmla="*/ 198 w 497"/>
                <a:gd name="T39" fmla="*/ 740 h 740"/>
                <a:gd name="T40" fmla="*/ 131 w 497"/>
                <a:gd name="T41" fmla="*/ 727 h 740"/>
                <a:gd name="T42" fmla="*/ 167 w 497"/>
                <a:gd name="T43" fmla="*/ 728 h 740"/>
                <a:gd name="T44" fmla="*/ 204 w 497"/>
                <a:gd name="T45" fmla="*/ 718 h 740"/>
                <a:gd name="T46" fmla="*/ 238 w 497"/>
                <a:gd name="T47" fmla="*/ 700 h 740"/>
                <a:gd name="T48" fmla="*/ 272 w 497"/>
                <a:gd name="T49" fmla="*/ 670 h 740"/>
                <a:gd name="T50" fmla="*/ 304 w 497"/>
                <a:gd name="T51" fmla="*/ 635 h 740"/>
                <a:gd name="T52" fmla="*/ 333 w 497"/>
                <a:gd name="T53" fmla="*/ 594 h 740"/>
                <a:gd name="T54" fmla="*/ 358 w 497"/>
                <a:gd name="T55" fmla="*/ 549 h 740"/>
                <a:gd name="T56" fmla="*/ 381 w 497"/>
                <a:gd name="T57" fmla="*/ 500 h 740"/>
                <a:gd name="T58" fmla="*/ 396 w 497"/>
                <a:gd name="T59" fmla="*/ 449 h 740"/>
                <a:gd name="T60" fmla="*/ 408 w 497"/>
                <a:gd name="T61" fmla="*/ 397 h 740"/>
                <a:gd name="T62" fmla="*/ 414 w 497"/>
                <a:gd name="T63" fmla="*/ 346 h 740"/>
                <a:gd name="T64" fmla="*/ 412 w 497"/>
                <a:gd name="T65" fmla="*/ 296 h 740"/>
                <a:gd name="T66" fmla="*/ 402 w 497"/>
                <a:gd name="T67" fmla="*/ 251 h 740"/>
                <a:gd name="T68" fmla="*/ 384 w 497"/>
                <a:gd name="T69" fmla="*/ 208 h 740"/>
                <a:gd name="T70" fmla="*/ 357 w 497"/>
                <a:gd name="T71" fmla="*/ 172 h 740"/>
                <a:gd name="T72" fmla="*/ 320 w 497"/>
                <a:gd name="T73" fmla="*/ 142 h 740"/>
                <a:gd name="T74" fmla="*/ 260 w 497"/>
                <a:gd name="T75" fmla="*/ 107 h 740"/>
                <a:gd name="T76" fmla="*/ 203 w 497"/>
                <a:gd name="T77" fmla="*/ 82 h 740"/>
                <a:gd name="T78" fmla="*/ 154 w 497"/>
                <a:gd name="T79" fmla="*/ 65 h 740"/>
                <a:gd name="T80" fmla="*/ 108 w 497"/>
                <a:gd name="T81" fmla="*/ 56 h 740"/>
                <a:gd name="T82" fmla="*/ 68 w 497"/>
                <a:gd name="T83" fmla="*/ 55 h 740"/>
                <a:gd name="T84" fmla="*/ 32 w 497"/>
                <a:gd name="T85" fmla="*/ 61 h 740"/>
                <a:gd name="T86" fmla="*/ 0 w 497"/>
                <a:gd name="T87" fmla="*/ 70 h 740"/>
                <a:gd name="T88" fmla="*/ 0 w 497"/>
                <a:gd name="T89" fmla="*/ 13 h 74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6" name="Freeform 38">
              <a:extLst>
                <a:ext uri="{FF2B5EF4-FFF2-40B4-BE49-F238E27FC236}">
                  <a16:creationId xmlns:a16="http://schemas.microsoft.com/office/drawing/2014/main" id="{1D5309D1-B6A8-4910-9D2F-A7DA97CA2FFE}"/>
                </a:ext>
              </a:extLst>
            </p:cNvPr>
            <p:cNvSpPr>
              <a:spLocks/>
            </p:cNvSpPr>
            <p:nvPr/>
          </p:nvSpPr>
          <p:spPr bwMode="ltGray">
            <a:xfrm rot="1584153">
              <a:off x="20" y="410"/>
              <a:ext cx="344" cy="245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25 h 237"/>
                <a:gd name="T4" fmla="*/ 3 w 257"/>
                <a:gd name="T5" fmla="*/ 50 h 237"/>
                <a:gd name="T6" fmla="*/ 6 w 257"/>
                <a:gd name="T7" fmla="*/ 75 h 237"/>
                <a:gd name="T8" fmla="*/ 11 w 257"/>
                <a:gd name="T9" fmla="*/ 98 h 237"/>
                <a:gd name="T10" fmla="*/ 18 w 257"/>
                <a:gd name="T11" fmla="*/ 119 h 237"/>
                <a:gd name="T12" fmla="*/ 27 w 257"/>
                <a:gd name="T13" fmla="*/ 141 h 237"/>
                <a:gd name="T14" fmla="*/ 38 w 257"/>
                <a:gd name="T15" fmla="*/ 161 h 237"/>
                <a:gd name="T16" fmla="*/ 51 w 257"/>
                <a:gd name="T17" fmla="*/ 178 h 237"/>
                <a:gd name="T18" fmla="*/ 67 w 257"/>
                <a:gd name="T19" fmla="*/ 194 h 237"/>
                <a:gd name="T20" fmla="*/ 86 w 257"/>
                <a:gd name="T21" fmla="*/ 208 h 237"/>
                <a:gd name="T22" fmla="*/ 106 w 257"/>
                <a:gd name="T23" fmla="*/ 219 h 237"/>
                <a:gd name="T24" fmla="*/ 131 w 257"/>
                <a:gd name="T25" fmla="*/ 228 h 237"/>
                <a:gd name="T26" fmla="*/ 158 w 257"/>
                <a:gd name="T27" fmla="*/ 234 h 237"/>
                <a:gd name="T28" fmla="*/ 188 w 257"/>
                <a:gd name="T29" fmla="*/ 237 h 237"/>
                <a:gd name="T30" fmla="*/ 220 w 257"/>
                <a:gd name="T31" fmla="*/ 236 h 237"/>
                <a:gd name="T32" fmla="*/ 257 w 257"/>
                <a:gd name="T33" fmla="*/ 232 h 237"/>
                <a:gd name="T34" fmla="*/ 224 w 257"/>
                <a:gd name="T35" fmla="*/ 227 h 237"/>
                <a:gd name="T36" fmla="*/ 195 w 257"/>
                <a:gd name="T37" fmla="*/ 220 h 237"/>
                <a:gd name="T38" fmla="*/ 170 w 257"/>
                <a:gd name="T39" fmla="*/ 212 h 237"/>
                <a:gd name="T40" fmla="*/ 148 w 257"/>
                <a:gd name="T41" fmla="*/ 204 h 237"/>
                <a:gd name="T42" fmla="*/ 128 w 257"/>
                <a:gd name="T43" fmla="*/ 193 h 237"/>
                <a:gd name="T44" fmla="*/ 112 w 257"/>
                <a:gd name="T45" fmla="*/ 182 h 237"/>
                <a:gd name="T46" fmla="*/ 97 w 257"/>
                <a:gd name="T47" fmla="*/ 169 h 237"/>
                <a:gd name="T48" fmla="*/ 84 w 257"/>
                <a:gd name="T49" fmla="*/ 155 h 237"/>
                <a:gd name="T50" fmla="*/ 72 w 257"/>
                <a:gd name="T51" fmla="*/ 141 h 237"/>
                <a:gd name="T52" fmla="*/ 61 w 257"/>
                <a:gd name="T53" fmla="*/ 125 h 237"/>
                <a:gd name="T54" fmla="*/ 52 w 257"/>
                <a:gd name="T55" fmla="*/ 107 h 237"/>
                <a:gd name="T56" fmla="*/ 43 w 257"/>
                <a:gd name="T57" fmla="*/ 88 h 237"/>
                <a:gd name="T58" fmla="*/ 33 w 257"/>
                <a:gd name="T59" fmla="*/ 69 h 237"/>
                <a:gd name="T60" fmla="*/ 23 w 257"/>
                <a:gd name="T61" fmla="*/ 47 h 237"/>
                <a:gd name="T62" fmla="*/ 12 w 257"/>
                <a:gd name="T63" fmla="*/ 24 h 237"/>
                <a:gd name="T64" fmla="*/ 0 w 257"/>
                <a:gd name="T65" fmla="*/ 0 h 2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7" name="Freeform 39">
              <a:extLst>
                <a:ext uri="{FF2B5EF4-FFF2-40B4-BE49-F238E27FC236}">
                  <a16:creationId xmlns:a16="http://schemas.microsoft.com/office/drawing/2014/main" id="{DD261030-7EA3-45F7-8F44-69F33043723D}"/>
                </a:ext>
              </a:extLst>
            </p:cNvPr>
            <p:cNvSpPr>
              <a:spLocks/>
            </p:cNvSpPr>
            <p:nvPr/>
          </p:nvSpPr>
          <p:spPr bwMode="ltGray">
            <a:xfrm rot="1584153">
              <a:off x="242" y="756"/>
              <a:ext cx="167" cy="115"/>
            </a:xfrm>
            <a:custGeom>
              <a:avLst/>
              <a:gdLst>
                <a:gd name="T0" fmla="*/ 77 w 124"/>
                <a:gd name="T1" fmla="*/ 0 h 110"/>
                <a:gd name="T2" fmla="*/ 124 w 124"/>
                <a:gd name="T3" fmla="*/ 108 h 110"/>
                <a:gd name="T4" fmla="*/ 120 w 124"/>
                <a:gd name="T5" fmla="*/ 107 h 110"/>
                <a:gd name="T6" fmla="*/ 107 w 124"/>
                <a:gd name="T7" fmla="*/ 105 h 110"/>
                <a:gd name="T8" fmla="*/ 89 w 124"/>
                <a:gd name="T9" fmla="*/ 101 h 110"/>
                <a:gd name="T10" fmla="*/ 68 w 124"/>
                <a:gd name="T11" fmla="*/ 99 h 110"/>
                <a:gd name="T12" fmla="*/ 45 w 124"/>
                <a:gd name="T13" fmla="*/ 97 h 110"/>
                <a:gd name="T14" fmla="*/ 25 w 124"/>
                <a:gd name="T15" fmla="*/ 98 h 110"/>
                <a:gd name="T16" fmla="*/ 9 w 124"/>
                <a:gd name="T17" fmla="*/ 102 h 110"/>
                <a:gd name="T18" fmla="*/ 0 w 124"/>
                <a:gd name="T19" fmla="*/ 110 h 110"/>
                <a:gd name="T20" fmla="*/ 4 w 124"/>
                <a:gd name="T21" fmla="*/ 98 h 110"/>
                <a:gd name="T22" fmla="*/ 8 w 124"/>
                <a:gd name="T23" fmla="*/ 89 h 110"/>
                <a:gd name="T24" fmla="*/ 16 w 124"/>
                <a:gd name="T25" fmla="*/ 82 h 110"/>
                <a:gd name="T26" fmla="*/ 25 w 124"/>
                <a:gd name="T27" fmla="*/ 76 h 110"/>
                <a:gd name="T28" fmla="*/ 36 w 124"/>
                <a:gd name="T29" fmla="*/ 72 h 110"/>
                <a:gd name="T30" fmla="*/ 47 w 124"/>
                <a:gd name="T31" fmla="*/ 71 h 110"/>
                <a:gd name="T32" fmla="*/ 59 w 124"/>
                <a:gd name="T33" fmla="*/ 71 h 110"/>
                <a:gd name="T34" fmla="*/ 72 w 124"/>
                <a:gd name="T35" fmla="*/ 74 h 110"/>
                <a:gd name="T36" fmla="*/ 73 w 124"/>
                <a:gd name="T37" fmla="*/ 71 h 110"/>
                <a:gd name="T38" fmla="*/ 70 w 124"/>
                <a:gd name="T39" fmla="*/ 56 h 110"/>
                <a:gd name="T40" fmla="*/ 67 w 124"/>
                <a:gd name="T41" fmla="*/ 38 h 110"/>
                <a:gd name="T42" fmla="*/ 65 w 124"/>
                <a:gd name="T43" fmla="*/ 30 h 110"/>
                <a:gd name="T44" fmla="*/ 63 w 124"/>
                <a:gd name="T45" fmla="*/ 30 h 110"/>
                <a:gd name="T46" fmla="*/ 61 w 124"/>
                <a:gd name="T47" fmla="*/ 29 h 110"/>
                <a:gd name="T48" fmla="*/ 59 w 124"/>
                <a:gd name="T49" fmla="*/ 26 h 110"/>
                <a:gd name="T50" fmla="*/ 57 w 124"/>
                <a:gd name="T51" fmla="*/ 23 h 110"/>
                <a:gd name="T52" fmla="*/ 57 w 124"/>
                <a:gd name="T53" fmla="*/ 19 h 110"/>
                <a:gd name="T54" fmla="*/ 59 w 124"/>
                <a:gd name="T55" fmla="*/ 14 h 110"/>
                <a:gd name="T56" fmla="*/ 66 w 124"/>
                <a:gd name="T57" fmla="*/ 8 h 110"/>
                <a:gd name="T58" fmla="*/ 77 w 124"/>
                <a:gd name="T59" fmla="*/ 0 h 1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8" name="Freeform 40">
              <a:extLst>
                <a:ext uri="{FF2B5EF4-FFF2-40B4-BE49-F238E27FC236}">
                  <a16:creationId xmlns:a16="http://schemas.microsoft.com/office/drawing/2014/main" id="{7ACD4A48-1F0C-4E03-A2AD-B08B1539B20C}"/>
                </a:ext>
              </a:extLst>
            </p:cNvPr>
            <p:cNvSpPr>
              <a:spLocks/>
            </p:cNvSpPr>
            <p:nvPr/>
          </p:nvSpPr>
          <p:spPr bwMode="ltGray">
            <a:xfrm rot="1584153">
              <a:off x="574" y="286"/>
              <a:ext cx="147" cy="160"/>
            </a:xfrm>
            <a:custGeom>
              <a:avLst/>
              <a:gdLst>
                <a:gd name="T0" fmla="*/ 0 w 109"/>
                <a:gd name="T1" fmla="*/ 0 h 156"/>
                <a:gd name="T2" fmla="*/ 5 w 109"/>
                <a:gd name="T3" fmla="*/ 1 h 156"/>
                <a:gd name="T4" fmla="*/ 18 w 109"/>
                <a:gd name="T5" fmla="*/ 5 h 156"/>
                <a:gd name="T6" fmla="*/ 37 w 109"/>
                <a:gd name="T7" fmla="*/ 12 h 156"/>
                <a:gd name="T8" fmla="*/ 58 w 109"/>
                <a:gd name="T9" fmla="*/ 24 h 156"/>
                <a:gd name="T10" fmla="*/ 78 w 109"/>
                <a:gd name="T11" fmla="*/ 44 h 156"/>
                <a:gd name="T12" fmla="*/ 96 w 109"/>
                <a:gd name="T13" fmla="*/ 71 h 156"/>
                <a:gd name="T14" fmla="*/ 107 w 109"/>
                <a:gd name="T15" fmla="*/ 108 h 156"/>
                <a:gd name="T16" fmla="*/ 109 w 109"/>
                <a:gd name="T17" fmla="*/ 156 h 156"/>
                <a:gd name="T18" fmla="*/ 105 w 109"/>
                <a:gd name="T19" fmla="*/ 156 h 156"/>
                <a:gd name="T20" fmla="*/ 99 w 109"/>
                <a:gd name="T21" fmla="*/ 156 h 156"/>
                <a:gd name="T22" fmla="*/ 93 w 109"/>
                <a:gd name="T23" fmla="*/ 156 h 156"/>
                <a:gd name="T24" fmla="*/ 87 w 109"/>
                <a:gd name="T25" fmla="*/ 154 h 156"/>
                <a:gd name="T26" fmla="*/ 81 w 109"/>
                <a:gd name="T27" fmla="*/ 153 h 156"/>
                <a:gd name="T28" fmla="*/ 74 w 109"/>
                <a:gd name="T29" fmla="*/ 150 h 156"/>
                <a:gd name="T30" fmla="*/ 66 w 109"/>
                <a:gd name="T31" fmla="*/ 145 h 156"/>
                <a:gd name="T32" fmla="*/ 58 w 109"/>
                <a:gd name="T33" fmla="*/ 139 h 156"/>
                <a:gd name="T34" fmla="*/ 53 w 109"/>
                <a:gd name="T35" fmla="*/ 126 h 156"/>
                <a:gd name="T36" fmla="*/ 53 w 109"/>
                <a:gd name="T37" fmla="*/ 111 h 156"/>
                <a:gd name="T38" fmla="*/ 56 w 109"/>
                <a:gd name="T39" fmla="*/ 96 h 156"/>
                <a:gd name="T40" fmla="*/ 59 w 109"/>
                <a:gd name="T41" fmla="*/ 80 h 156"/>
                <a:gd name="T42" fmla="*/ 56 w 109"/>
                <a:gd name="T43" fmla="*/ 62 h 156"/>
                <a:gd name="T44" fmla="*/ 48 w 109"/>
                <a:gd name="T45" fmla="*/ 43 h 156"/>
                <a:gd name="T46" fmla="*/ 31 w 109"/>
                <a:gd name="T47" fmla="*/ 23 h 156"/>
                <a:gd name="T48" fmla="*/ 0 w 109"/>
                <a:gd name="T49" fmla="*/ 0 h 1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9" name="Freeform 41">
              <a:extLst>
                <a:ext uri="{FF2B5EF4-FFF2-40B4-BE49-F238E27FC236}">
                  <a16:creationId xmlns:a16="http://schemas.microsoft.com/office/drawing/2014/main" id="{9416A077-A428-41E4-A889-02D3D4EC0598}"/>
                </a:ext>
              </a:extLst>
            </p:cNvPr>
            <p:cNvSpPr>
              <a:spLocks/>
            </p:cNvSpPr>
            <p:nvPr/>
          </p:nvSpPr>
          <p:spPr bwMode="ltGray">
            <a:xfrm rot="1584153">
              <a:off x="236" y="721"/>
              <a:ext cx="62" cy="97"/>
            </a:xfrm>
            <a:custGeom>
              <a:avLst/>
              <a:gdLst>
                <a:gd name="T0" fmla="*/ 31 w 46"/>
                <a:gd name="T1" fmla="*/ 0 h 94"/>
                <a:gd name="T2" fmla="*/ 20 w 46"/>
                <a:gd name="T3" fmla="*/ 38 h 94"/>
                <a:gd name="T4" fmla="*/ 15 w 46"/>
                <a:gd name="T5" fmla="*/ 62 h 94"/>
                <a:gd name="T6" fmla="*/ 11 w 46"/>
                <a:gd name="T7" fmla="*/ 79 h 94"/>
                <a:gd name="T8" fmla="*/ 0 w 46"/>
                <a:gd name="T9" fmla="*/ 94 h 94"/>
                <a:gd name="T10" fmla="*/ 12 w 46"/>
                <a:gd name="T11" fmla="*/ 88 h 94"/>
                <a:gd name="T12" fmla="*/ 23 w 46"/>
                <a:gd name="T13" fmla="*/ 80 h 94"/>
                <a:gd name="T14" fmla="*/ 32 w 46"/>
                <a:gd name="T15" fmla="*/ 69 h 94"/>
                <a:gd name="T16" fmla="*/ 40 w 46"/>
                <a:gd name="T17" fmla="*/ 57 h 94"/>
                <a:gd name="T18" fmla="*/ 45 w 46"/>
                <a:gd name="T19" fmla="*/ 44 h 94"/>
                <a:gd name="T20" fmla="*/ 46 w 46"/>
                <a:gd name="T21" fmla="*/ 30 h 94"/>
                <a:gd name="T22" fmla="*/ 42 w 46"/>
                <a:gd name="T23" fmla="*/ 15 h 94"/>
                <a:gd name="T24" fmla="*/ 31 w 46"/>
                <a:gd name="T25" fmla="*/ 0 h 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0" name="Freeform 42">
              <a:extLst>
                <a:ext uri="{FF2B5EF4-FFF2-40B4-BE49-F238E27FC236}">
                  <a16:creationId xmlns:a16="http://schemas.microsoft.com/office/drawing/2014/main" id="{8FB95685-A7B5-493D-B8A8-34309A1A2CCA}"/>
                </a:ext>
              </a:extLst>
            </p:cNvPr>
            <p:cNvSpPr>
              <a:spLocks/>
            </p:cNvSpPr>
            <p:nvPr/>
          </p:nvSpPr>
          <p:spPr bwMode="ltGray">
            <a:xfrm rot="1584153">
              <a:off x="585" y="466"/>
              <a:ext cx="72" cy="41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6 w 54"/>
                <a:gd name="T5" fmla="*/ 3 h 40"/>
                <a:gd name="T6" fmla="*/ 13 w 54"/>
                <a:gd name="T7" fmla="*/ 8 h 40"/>
                <a:gd name="T8" fmla="*/ 21 w 54"/>
                <a:gd name="T9" fmla="*/ 12 h 40"/>
                <a:gd name="T10" fmla="*/ 29 w 54"/>
                <a:gd name="T11" fmla="*/ 15 h 40"/>
                <a:gd name="T12" fmla="*/ 38 w 54"/>
                <a:gd name="T13" fmla="*/ 17 h 40"/>
                <a:gd name="T14" fmla="*/ 46 w 54"/>
                <a:gd name="T15" fmla="*/ 18 h 40"/>
                <a:gd name="T16" fmla="*/ 54 w 54"/>
                <a:gd name="T17" fmla="*/ 16 h 40"/>
                <a:gd name="T18" fmla="*/ 53 w 54"/>
                <a:gd name="T19" fmla="*/ 25 h 40"/>
                <a:gd name="T20" fmla="*/ 50 w 54"/>
                <a:gd name="T21" fmla="*/ 33 h 40"/>
                <a:gd name="T22" fmla="*/ 44 w 54"/>
                <a:gd name="T23" fmla="*/ 38 h 40"/>
                <a:gd name="T24" fmla="*/ 37 w 54"/>
                <a:gd name="T25" fmla="*/ 40 h 40"/>
                <a:gd name="T26" fmla="*/ 28 w 54"/>
                <a:gd name="T27" fmla="*/ 39 h 40"/>
                <a:gd name="T28" fmla="*/ 19 w 54"/>
                <a:gd name="T29" fmla="*/ 32 h 40"/>
                <a:gd name="T30" fmla="*/ 10 w 54"/>
                <a:gd name="T31" fmla="*/ 20 h 40"/>
                <a:gd name="T32" fmla="*/ 0 w 54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1" name="Freeform 43">
              <a:extLst>
                <a:ext uri="{FF2B5EF4-FFF2-40B4-BE49-F238E27FC236}">
                  <a16:creationId xmlns:a16="http://schemas.microsoft.com/office/drawing/2014/main" id="{D07F6CF1-0C9A-4BC6-B8E7-2A6506EFF79A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886"/>
              <a:ext cx="360" cy="650"/>
            </a:xfrm>
            <a:custGeom>
              <a:avLst/>
              <a:gdLst>
                <a:gd name="T0" fmla="*/ 264 w 360"/>
                <a:gd name="T1" fmla="*/ 0 h 650"/>
                <a:gd name="T2" fmla="*/ 269 w 360"/>
                <a:gd name="T3" fmla="*/ 9 h 650"/>
                <a:gd name="T4" fmla="*/ 277 w 360"/>
                <a:gd name="T5" fmla="*/ 22 h 650"/>
                <a:gd name="T6" fmla="*/ 286 w 360"/>
                <a:gd name="T7" fmla="*/ 39 h 650"/>
                <a:gd name="T8" fmla="*/ 297 w 360"/>
                <a:gd name="T9" fmla="*/ 58 h 650"/>
                <a:gd name="T10" fmla="*/ 309 w 360"/>
                <a:gd name="T11" fmla="*/ 83 h 650"/>
                <a:gd name="T12" fmla="*/ 319 w 360"/>
                <a:gd name="T13" fmla="*/ 108 h 650"/>
                <a:gd name="T14" fmla="*/ 329 w 360"/>
                <a:gd name="T15" fmla="*/ 136 h 650"/>
                <a:gd name="T16" fmla="*/ 333 w 360"/>
                <a:gd name="T17" fmla="*/ 163 h 650"/>
                <a:gd name="T18" fmla="*/ 336 w 360"/>
                <a:gd name="T19" fmla="*/ 193 h 650"/>
                <a:gd name="T20" fmla="*/ 332 w 360"/>
                <a:gd name="T21" fmla="*/ 223 h 650"/>
                <a:gd name="T22" fmla="*/ 323 w 360"/>
                <a:gd name="T23" fmla="*/ 255 h 650"/>
                <a:gd name="T24" fmla="*/ 310 w 360"/>
                <a:gd name="T25" fmla="*/ 285 h 650"/>
                <a:gd name="T26" fmla="*/ 287 w 360"/>
                <a:gd name="T27" fmla="*/ 315 h 650"/>
                <a:gd name="T28" fmla="*/ 257 w 360"/>
                <a:gd name="T29" fmla="*/ 343 h 650"/>
                <a:gd name="T30" fmla="*/ 218 w 360"/>
                <a:gd name="T31" fmla="*/ 370 h 650"/>
                <a:gd name="T32" fmla="*/ 167 w 360"/>
                <a:gd name="T33" fmla="*/ 396 h 650"/>
                <a:gd name="T34" fmla="*/ 111 w 360"/>
                <a:gd name="T35" fmla="*/ 425 h 650"/>
                <a:gd name="T36" fmla="*/ 69 w 360"/>
                <a:gd name="T37" fmla="*/ 457 h 650"/>
                <a:gd name="T38" fmla="*/ 35 w 360"/>
                <a:gd name="T39" fmla="*/ 490 h 650"/>
                <a:gd name="T40" fmla="*/ 12 w 360"/>
                <a:gd name="T41" fmla="*/ 526 h 650"/>
                <a:gd name="T42" fmla="*/ 0 w 360"/>
                <a:gd name="T43" fmla="*/ 553 h 650"/>
                <a:gd name="T44" fmla="*/ 0 w 360"/>
                <a:gd name="T45" fmla="*/ 650 h 650"/>
                <a:gd name="T46" fmla="*/ 6 w 360"/>
                <a:gd name="T47" fmla="*/ 628 h 650"/>
                <a:gd name="T48" fmla="*/ 19 w 360"/>
                <a:gd name="T49" fmla="*/ 594 h 650"/>
                <a:gd name="T50" fmla="*/ 43 w 360"/>
                <a:gd name="T51" fmla="*/ 551 h 650"/>
                <a:gd name="T52" fmla="*/ 76 w 360"/>
                <a:gd name="T53" fmla="*/ 503 h 650"/>
                <a:gd name="T54" fmla="*/ 125 w 360"/>
                <a:gd name="T55" fmla="*/ 454 h 650"/>
                <a:gd name="T56" fmla="*/ 190 w 360"/>
                <a:gd name="T57" fmla="*/ 408 h 650"/>
                <a:gd name="T58" fmla="*/ 275 w 360"/>
                <a:gd name="T59" fmla="*/ 365 h 650"/>
                <a:gd name="T60" fmla="*/ 308 w 360"/>
                <a:gd name="T61" fmla="*/ 342 h 650"/>
                <a:gd name="T62" fmla="*/ 335 w 360"/>
                <a:gd name="T63" fmla="*/ 305 h 650"/>
                <a:gd name="T64" fmla="*/ 352 w 360"/>
                <a:gd name="T65" fmla="*/ 255 h 650"/>
                <a:gd name="T66" fmla="*/ 360 w 360"/>
                <a:gd name="T67" fmla="*/ 201 h 650"/>
                <a:gd name="T68" fmla="*/ 356 w 360"/>
                <a:gd name="T69" fmla="*/ 144 h 650"/>
                <a:gd name="T70" fmla="*/ 341 w 360"/>
                <a:gd name="T71" fmla="*/ 88 h 650"/>
                <a:gd name="T72" fmla="*/ 311 w 360"/>
                <a:gd name="T73" fmla="*/ 39 h 650"/>
                <a:gd name="T74" fmla="*/ 264 w 360"/>
                <a:gd name="T75" fmla="*/ 0 h 65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2" name="Freeform 44">
              <a:extLst>
                <a:ext uri="{FF2B5EF4-FFF2-40B4-BE49-F238E27FC236}">
                  <a16:creationId xmlns:a16="http://schemas.microsoft.com/office/drawing/2014/main" id="{60E72E50-F2F0-4F29-B3D6-C973B1BCE7C1}"/>
                </a:ext>
              </a:extLst>
            </p:cNvPr>
            <p:cNvSpPr>
              <a:spLocks/>
            </p:cNvSpPr>
            <p:nvPr/>
          </p:nvSpPr>
          <p:spPr bwMode="ltGray">
            <a:xfrm rot="1584153">
              <a:off x="56" y="84"/>
              <a:ext cx="804" cy="686"/>
            </a:xfrm>
            <a:custGeom>
              <a:avLst/>
              <a:gdLst>
                <a:gd name="T0" fmla="*/ 16 w 596"/>
                <a:gd name="T1" fmla="*/ 370 h 666"/>
                <a:gd name="T2" fmla="*/ 6 w 596"/>
                <a:gd name="T3" fmla="*/ 341 h 666"/>
                <a:gd name="T4" fmla="*/ 0 w 596"/>
                <a:gd name="T5" fmla="*/ 289 h 666"/>
                <a:gd name="T6" fmla="*/ 4 w 596"/>
                <a:gd name="T7" fmla="*/ 222 h 666"/>
                <a:gd name="T8" fmla="*/ 25 w 596"/>
                <a:gd name="T9" fmla="*/ 151 h 666"/>
                <a:gd name="T10" fmla="*/ 69 w 596"/>
                <a:gd name="T11" fmla="*/ 84 h 666"/>
                <a:gd name="T12" fmla="*/ 142 w 596"/>
                <a:gd name="T13" fmla="*/ 31 h 666"/>
                <a:gd name="T14" fmla="*/ 247 w 596"/>
                <a:gd name="T15" fmla="*/ 2 h 666"/>
                <a:gd name="T16" fmla="*/ 380 w 596"/>
                <a:gd name="T17" fmla="*/ 9 h 666"/>
                <a:gd name="T18" fmla="*/ 484 w 596"/>
                <a:gd name="T19" fmla="*/ 68 h 666"/>
                <a:gd name="T20" fmla="*/ 554 w 596"/>
                <a:gd name="T21" fmla="*/ 165 h 666"/>
                <a:gd name="T22" fmla="*/ 591 w 596"/>
                <a:gd name="T23" fmla="*/ 284 h 666"/>
                <a:gd name="T24" fmla="*/ 595 w 596"/>
                <a:gd name="T25" fmla="*/ 409 h 666"/>
                <a:gd name="T26" fmla="*/ 566 w 596"/>
                <a:gd name="T27" fmla="*/ 525 h 666"/>
                <a:gd name="T28" fmla="*/ 507 w 596"/>
                <a:gd name="T29" fmla="*/ 615 h 666"/>
                <a:gd name="T30" fmla="*/ 417 w 596"/>
                <a:gd name="T31" fmla="*/ 663 h 666"/>
                <a:gd name="T32" fmla="*/ 389 w 596"/>
                <a:gd name="T33" fmla="*/ 659 h 666"/>
                <a:gd name="T34" fmla="*/ 441 w 596"/>
                <a:gd name="T35" fmla="*/ 617 h 666"/>
                <a:gd name="T36" fmla="*/ 482 w 596"/>
                <a:gd name="T37" fmla="*/ 544 h 666"/>
                <a:gd name="T38" fmla="*/ 509 w 596"/>
                <a:gd name="T39" fmla="*/ 454 h 666"/>
                <a:gd name="T40" fmla="*/ 520 w 596"/>
                <a:gd name="T41" fmla="*/ 355 h 666"/>
                <a:gd name="T42" fmla="*/ 514 w 596"/>
                <a:gd name="T43" fmla="*/ 258 h 666"/>
                <a:gd name="T44" fmla="*/ 485 w 596"/>
                <a:gd name="T45" fmla="*/ 174 h 666"/>
                <a:gd name="T46" fmla="*/ 433 w 596"/>
                <a:gd name="T47" fmla="*/ 112 h 666"/>
                <a:gd name="T48" fmla="*/ 341 w 596"/>
                <a:gd name="T49" fmla="*/ 75 h 666"/>
                <a:gd name="T50" fmla="*/ 246 w 596"/>
                <a:gd name="T51" fmla="*/ 61 h 666"/>
                <a:gd name="T52" fmla="*/ 174 w 596"/>
                <a:gd name="T53" fmla="*/ 71 h 666"/>
                <a:gd name="T54" fmla="*/ 121 w 596"/>
                <a:gd name="T55" fmla="*/ 101 h 666"/>
                <a:gd name="T56" fmla="*/ 84 w 596"/>
                <a:gd name="T57" fmla="*/ 149 h 666"/>
                <a:gd name="T58" fmla="*/ 57 w 596"/>
                <a:gd name="T59" fmla="*/ 206 h 666"/>
                <a:gd name="T60" fmla="*/ 40 w 596"/>
                <a:gd name="T61" fmla="*/ 272 h 666"/>
                <a:gd name="T62" fmla="*/ 28 w 596"/>
                <a:gd name="T63" fmla="*/ 339 h 66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8349" name="Rectangle 45">
            <a:extLst>
              <a:ext uri="{FF2B5EF4-FFF2-40B4-BE49-F238E27FC236}">
                <a16:creationId xmlns:a16="http://schemas.microsoft.com/office/drawing/2014/main" id="{23D1BC0A-2E6F-44E2-9D07-B573D369EE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42913" y="103188"/>
            <a:ext cx="8243887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46">
            <a:extLst>
              <a:ext uri="{FF2B5EF4-FFF2-40B4-BE49-F238E27FC236}">
                <a16:creationId xmlns:a16="http://schemas.microsoft.com/office/drawing/2014/main" id="{614E4B2E-1E4A-401C-AC8E-13126F1177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5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98351" name="Rectangle 47">
            <a:extLst>
              <a:ext uri="{FF2B5EF4-FFF2-40B4-BE49-F238E27FC236}">
                <a16:creationId xmlns:a16="http://schemas.microsoft.com/office/drawing/2014/main" id="{C88B5793-70A7-4864-AEF2-D9F95957898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8352" name="Rectangle 48">
            <a:extLst>
              <a:ext uri="{FF2B5EF4-FFF2-40B4-BE49-F238E27FC236}">
                <a16:creationId xmlns:a16="http://schemas.microsoft.com/office/drawing/2014/main" id="{F4D1D1B6-0808-4523-A6A5-9DCC1736F44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8353" name="Rectangle 49">
            <a:extLst>
              <a:ext uri="{FF2B5EF4-FFF2-40B4-BE49-F238E27FC236}">
                <a16:creationId xmlns:a16="http://schemas.microsoft.com/office/drawing/2014/main" id="{7C4198DB-1313-49D5-A362-426B66DA9DF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B00EEFE5-1154-4BDE-9DC0-8287D8F918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8099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240" r:id="rId1"/>
    <p:sldLayoutId id="2147487241" r:id="rId2"/>
    <p:sldLayoutId id="2147487242" r:id="rId3"/>
    <p:sldLayoutId id="2147487243" r:id="rId4"/>
    <p:sldLayoutId id="2147487244" r:id="rId5"/>
    <p:sldLayoutId id="2147487245" r:id="rId6"/>
    <p:sldLayoutId id="2147487246" r:id="rId7"/>
    <p:sldLayoutId id="2147487247" r:id="rId8"/>
    <p:sldLayoutId id="2147487248" r:id="rId9"/>
    <p:sldLayoutId id="2147487249" r:id="rId10"/>
    <p:sldLayoutId id="2147487250" r:id="rId11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56A222-B914-4BA6-93A0-051F1D297765}" type="datetimeFigureOut">
              <a:rPr lang="en-US" smtClean="0"/>
              <a:t>8/9/2019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695E4-83C0-47EF-8CD6-2CEF6737F4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560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252" r:id="rId1"/>
    <p:sldLayoutId id="2147487253" r:id="rId2"/>
    <p:sldLayoutId id="2147487254" r:id="rId3"/>
    <p:sldLayoutId id="2147487255" r:id="rId4"/>
    <p:sldLayoutId id="2147487256" r:id="rId5"/>
    <p:sldLayoutId id="2147487257" r:id="rId6"/>
    <p:sldLayoutId id="2147487258" r:id="rId7"/>
    <p:sldLayoutId id="2147487259" r:id="rId8"/>
    <p:sldLayoutId id="2147487260" r:id="rId9"/>
    <p:sldLayoutId id="2147487261" r:id="rId10"/>
    <p:sldLayoutId id="214748726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2132013" cy="6858001"/>
            <a:chOff x="0" y="0"/>
            <a:chExt cx="2132013" cy="6858001"/>
          </a:xfrm>
        </p:grpSpPr>
        <p:sp>
          <p:nvSpPr>
            <p:cNvPr id="15" name="Freeform 6"/>
            <p:cNvSpPr/>
            <p:nvPr/>
          </p:nvSpPr>
          <p:spPr bwMode="auto"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8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134" y="2667000"/>
            <a:ext cx="7704666" cy="3356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679" y="6116070"/>
            <a:ext cx="857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5A0D423-4C58-4FBB-BA86-02EA520CD055}" type="datetimeFigureOut">
              <a:rPr lang="en-US" smtClean="0"/>
              <a:t>8/9/2019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6997" y="6116070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3317" y="611607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2F9D736-79BE-4ADC-A757-02CF95876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70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264" r:id="rId1"/>
    <p:sldLayoutId id="2147487265" r:id="rId2"/>
    <p:sldLayoutId id="2147487266" r:id="rId3"/>
    <p:sldLayoutId id="2147487267" r:id="rId4"/>
    <p:sldLayoutId id="2147487268" r:id="rId5"/>
    <p:sldLayoutId id="2147487269" r:id="rId6"/>
    <p:sldLayoutId id="2147487270" r:id="rId7"/>
    <p:sldLayoutId id="2147487271" r:id="rId8"/>
    <p:sldLayoutId id="2147487272" r:id="rId9"/>
    <p:sldLayoutId id="2147487273" r:id="rId10"/>
    <p:sldLayoutId id="2147487274" r:id="rId11"/>
    <p:sldLayoutId id="2147487275" r:id="rId12"/>
    <p:sldLayoutId id="2147487276" r:id="rId13"/>
    <p:sldLayoutId id="2147487277" r:id="rId14"/>
    <p:sldLayoutId id="2147487278" r:id="rId15"/>
    <p:sldLayoutId id="2147487279" r:id="rId16"/>
    <p:sldLayoutId id="2147487280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1595" y="1801840"/>
            <a:ext cx="7071167" cy="9233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cap="all" dirty="0">
                <a:ln>
                  <a:solidFill>
                    <a:srgbClr val="FEFE50"/>
                  </a:solidFill>
                </a:ln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ANNOUNCEMENTS</a:t>
            </a:r>
          </a:p>
        </p:txBody>
      </p:sp>
      <p:sp>
        <p:nvSpPr>
          <p:cNvPr id="3" name="Rectangle 2"/>
          <p:cNvSpPr/>
          <p:nvPr/>
        </p:nvSpPr>
        <p:spPr>
          <a:xfrm>
            <a:off x="1533681" y="3429000"/>
            <a:ext cx="6126997" cy="120032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7200" b="1" spc="50" dirty="0">
                <a:ln w="0"/>
                <a:solidFill>
                  <a:srgbClr val="FFFF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Aug. 9, 2019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utoRev="1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85497"/>
            <a:ext cx="9144000" cy="944562"/>
          </a:xfrm>
          <a:effectLst>
            <a:outerShdw blurRad="63500" dist="114300" dir="30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>
              <a:defRPr/>
            </a:pPr>
            <a:r>
              <a:rPr lang="en-US" sz="8000" dirty="0"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ORDER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0" y="1765464"/>
            <a:ext cx="9144000" cy="5092536"/>
          </a:xfrm>
          <a:effectLst>
            <a:outerShdw blurRad="50800" dist="76200" dir="3600000" algn="tl" rotWithShape="0">
              <a:prstClr val="black">
                <a:alpha val="40000"/>
              </a:prstClr>
            </a:outerShdw>
          </a:effectLst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indent="0"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6600" b="1" spc="-150" dirty="0">
                <a:ln w="0"/>
                <a:solidFill>
                  <a:srgbClr val="FFFF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“Be prepared, for at </a:t>
            </a:r>
          </a:p>
          <a:p>
            <a:pPr marL="0" indent="0"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6600" b="1" spc="-150" dirty="0">
                <a:ln w="0"/>
                <a:solidFill>
                  <a:srgbClr val="FFFF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 hour you do not expect, the Son of </a:t>
            </a:r>
          </a:p>
          <a:p>
            <a:pPr marL="0" indent="0"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6600" b="1" spc="-150" dirty="0">
                <a:ln w="0"/>
                <a:solidFill>
                  <a:srgbClr val="FFFF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Man will come.” </a:t>
            </a:r>
          </a:p>
          <a:p>
            <a:pPr marL="0" indent="0"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5400" b="1" spc="-150" dirty="0">
                <a:ln w="0"/>
                <a:solidFill>
                  <a:srgbClr val="FFFF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                       Lk 12:40</a:t>
            </a:r>
            <a:endParaRPr lang="en-US" sz="100" b="1" dirty="0">
              <a:ln w="0"/>
              <a:solidFill>
                <a:srgbClr val="FFFFFF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7789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6714"/>
            <a:ext cx="9144000" cy="944562"/>
          </a:xfrm>
          <a:effectLst>
            <a:outerShdw blurRad="63500" dist="114300" dir="30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>
              <a:defRPr/>
            </a:pPr>
            <a:r>
              <a:rPr lang="en-US" sz="6600" dirty="0"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DIRECTIONS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29540" y="1911114"/>
            <a:ext cx="8884920" cy="4946885"/>
          </a:xfrm>
          <a:effectLst>
            <a:outerShdw blurRad="50800" dist="76200" dir="3600000" algn="tl" rotWithShape="0">
              <a:prstClr val="black">
                <a:alpha val="40000"/>
              </a:prstClr>
            </a:outerShdw>
          </a:effectLst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914400" indent="-914400">
              <a:spcBef>
                <a:spcPts val="0"/>
              </a:spcBef>
              <a:buClr>
                <a:srgbClr val="FFFFFF"/>
              </a:buClr>
              <a:buSzPct val="100000"/>
              <a:buFont typeface="+mj-lt"/>
              <a:buAutoNum type="arabicPeriod"/>
              <a:tabLst>
                <a:tab pos="750888" algn="l"/>
              </a:tabLst>
              <a:defRPr/>
            </a:pPr>
            <a:r>
              <a:rPr lang="en-US" sz="4800" b="1" spc="-300" dirty="0">
                <a:solidFill>
                  <a:srgbClr val="FFFFFF"/>
                </a:solidFill>
                <a:latin typeface="+mj-lt"/>
              </a:rPr>
              <a:t>Immerse yourselves in prayers and daily reflection of God’s Word.</a:t>
            </a:r>
          </a:p>
          <a:p>
            <a:pPr marL="914400" indent="-914400">
              <a:spcBef>
                <a:spcPts val="0"/>
              </a:spcBef>
              <a:buClr>
                <a:srgbClr val="FFFFFF"/>
              </a:buClr>
              <a:buSzPct val="100000"/>
              <a:buFont typeface="+mj-lt"/>
              <a:buAutoNum type="arabicPeriod"/>
              <a:tabLst>
                <a:tab pos="750888" algn="l"/>
              </a:tabLst>
              <a:defRPr/>
            </a:pPr>
            <a:r>
              <a:rPr lang="en-US" sz="4800" b="1" spc="-300" dirty="0">
                <a:solidFill>
                  <a:srgbClr val="FFFFFF"/>
                </a:solidFill>
                <a:latin typeface="+mj-lt"/>
              </a:rPr>
              <a:t>Be involved in programs that serve the weak and the needy.</a:t>
            </a:r>
            <a:endParaRPr lang="en-US" sz="4800" b="1" spc="-300" dirty="0">
              <a:solidFill>
                <a:srgbClr val="FFFFFF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6092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3299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" y="0"/>
            <a:ext cx="9143999" cy="2759369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457200" y="316873"/>
            <a:ext cx="8229600" cy="1828800"/>
          </a:xfrm>
          <a:ln>
            <a:noFill/>
          </a:ln>
        </p:spPr>
        <p:txBody>
          <a:bodyPr lIns="45713" tIns="0" rIns="45713" bIns="0" anchor="b">
            <a:scene3d>
              <a:camera prst="orthographicFront"/>
              <a:lightRig rig="soft" dir="t">
                <a:rot lat="0" lon="0" rev="17220000"/>
              </a:lightRig>
            </a:scene3d>
            <a:sp3d extrusionH="57150" prstMaterial="softEdge">
              <a:bevelT w="38100" h="381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cap="all" dirty="0">
                <a:gradFill>
                  <a:gsLst>
                    <a:gs pos="0">
                      <a:srgbClr val="FFFF00">
                        <a:lumMod val="63000"/>
                        <a:lumOff val="37000"/>
                      </a:srgb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6000" cap="all" spc="-150" dirty="0">
                <a:ln w="0">
                  <a:noFill/>
                </a:ln>
                <a:solidFill>
                  <a:srgbClr val="FFFF00"/>
                </a:solidFill>
                <a:effectLst>
                  <a:outerShdw blurRad="127000" dist="200000" dir="2700000" algn="tl" rotWithShape="0">
                    <a:srgbClr val="000000"/>
                  </a:outerShdw>
                </a:effectLst>
                <a:latin typeface="Georgia" panose="02040502050405020303" pitchFamily="18" charset="0"/>
              </a:rPr>
              <a:t>God’s  Promise </a:t>
            </a:r>
            <a:br>
              <a:rPr lang="en-US" sz="6000" cap="all" spc="-150" dirty="0">
                <a:ln w="0">
                  <a:noFill/>
                </a:ln>
                <a:solidFill>
                  <a:srgbClr val="FFFF00"/>
                </a:solidFill>
                <a:effectLst>
                  <a:outerShdw blurRad="127000" dist="200000" dir="2700000" algn="tl" rotWithShape="0">
                    <a:srgbClr val="000000"/>
                  </a:outerShdw>
                </a:effectLst>
                <a:latin typeface="Georgia" panose="02040502050405020303" pitchFamily="18" charset="0"/>
              </a:rPr>
            </a:br>
            <a:r>
              <a:rPr lang="en-US" sz="6000" cap="all" spc="-150" dirty="0">
                <a:ln w="0">
                  <a:noFill/>
                </a:ln>
                <a:solidFill>
                  <a:srgbClr val="FFFF00"/>
                </a:solidFill>
                <a:effectLst>
                  <a:outerShdw blurRad="127000" dist="200000" dir="2700000" algn="tl" rotWithShape="0">
                    <a:srgbClr val="000000"/>
                  </a:outerShdw>
                </a:effectLst>
                <a:latin typeface="Georgia" panose="02040502050405020303" pitchFamily="18" charset="0"/>
              </a:rPr>
              <a:t> for the week</a:t>
            </a:r>
            <a:endParaRPr lang="en-US" sz="5400" cap="all" spc="-150" dirty="0">
              <a:ln w="0">
                <a:noFill/>
              </a:ln>
              <a:solidFill>
                <a:srgbClr val="FFFF00"/>
              </a:solidFill>
              <a:effectLst>
                <a:outerShdw blurRad="127000" dist="200000" dir="2700000" algn="tl" rotWithShape="0">
                  <a:srgbClr val="000000"/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-1" y="2649565"/>
            <a:ext cx="9144000" cy="4776454"/>
          </a:xfrm>
          <a:effectLst>
            <a:glow rad="139700">
              <a:srgbClr val="FFFF00">
                <a:alpha val="0"/>
              </a:srgb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indent="0" algn="ctr">
              <a:spcBef>
                <a:spcPct val="0"/>
              </a:spcBef>
              <a:buNone/>
            </a:pPr>
            <a:r>
              <a:rPr lang="en-US" sz="6000" b="1" i="1" spc="-150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“Blessed are those servants whom the master finds vigilant on his arrival.” 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US" sz="6000" b="1" i="1" spc="-150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                      </a:t>
            </a:r>
            <a:r>
              <a:rPr lang="en-US" sz="6000" b="1" spc="-150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Lk 12:37</a:t>
            </a:r>
            <a:endParaRPr lang="en-US" sz="1050" b="1" spc="-150" dirty="0">
              <a:ln/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4719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" y="1828800"/>
            <a:ext cx="9144000" cy="5029200"/>
          </a:xfrm>
          <a:prstGeom prst="rect">
            <a:avLst/>
          </a:prstGeom>
          <a:solidFill>
            <a:srgbClr val="100E0F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3600" b="1" spc="-150" dirty="0">
              <a:ln w="0"/>
              <a:solidFill>
                <a:srgbClr val="FFFFFF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dirty="0"/>
          </a:p>
        </p:txBody>
      </p:sp>
      <p:pic>
        <p:nvPicPr>
          <p:cNvPr id="4" name="Picture 2" descr="jesus-bible-14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 t="8565" b="40706"/>
          <a:stretch>
            <a:fillRect/>
          </a:stretch>
        </p:blipFill>
        <p:spPr bwMode="auto">
          <a:xfrm>
            <a:off x="0" y="7938"/>
            <a:ext cx="9144000" cy="5516562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5" name="TextBox 4"/>
          <p:cNvSpPr txBox="1"/>
          <p:nvPr/>
        </p:nvSpPr>
        <p:spPr>
          <a:xfrm>
            <a:off x="1866900" y="4038600"/>
            <a:ext cx="5410200" cy="2554288"/>
          </a:xfrm>
          <a:prstGeom prst="rect">
            <a:avLst/>
          </a:prstGeom>
          <a:noFill/>
        </p:spPr>
        <p:txBody>
          <a:bodyPr lIns="91427" tIns="45713" rIns="91427" bIns="45713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-107" charset="0"/>
                <a:cs typeface="+mn-cs"/>
              </a:rPr>
              <a:t>Welcome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-107" charset="0"/>
                <a:cs typeface="+mn-cs"/>
              </a:rPr>
              <a:t>Guest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utoRev="1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E350DE28-D2FF-443A-8629-AF188BA1EFC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457200"/>
            <a:ext cx="7772400" cy="1981200"/>
          </a:xfrm>
        </p:spPr>
        <p:txBody>
          <a:bodyPr/>
          <a:lstStyle/>
          <a:p>
            <a:pPr eaLnBrk="1" hangingPunct="1">
              <a:defRPr/>
            </a:pPr>
            <a:r>
              <a:rPr lang="en-US" sz="7200" b="0" dirty="0">
                <a:solidFill>
                  <a:srgbClr val="FF0000"/>
                </a:solidFill>
              </a:rPr>
              <a:t>Community Day</a:t>
            </a:r>
            <a:br>
              <a:rPr lang="en-US" sz="7200" b="0" dirty="0"/>
            </a:br>
            <a:r>
              <a:rPr lang="en-US" sz="7200" dirty="0"/>
              <a:t> 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8F69D0C7-5A36-428E-A477-81751A49A9B2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0" y="3062514"/>
            <a:ext cx="9144000" cy="4328886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r>
              <a:rPr lang="en-US" sz="4400" b="0" spc="-150" dirty="0">
                <a:effectLst/>
              </a:rPr>
              <a:t>August 17, 2019</a:t>
            </a:r>
          </a:p>
          <a:p>
            <a:pPr eaLnBrk="1" hangingPunct="1">
              <a:defRPr/>
            </a:pPr>
            <a:r>
              <a:rPr lang="en-US" sz="4400" b="0" spc="-150" dirty="0">
                <a:effectLst/>
              </a:rPr>
              <a:t>Johnson Park (Piscataway, NJ)</a:t>
            </a:r>
          </a:p>
          <a:p>
            <a:pPr eaLnBrk="1" hangingPunct="1">
              <a:defRPr/>
            </a:pPr>
            <a:endParaRPr lang="en-US" sz="4000" b="0" dirty="0">
              <a:effectLst/>
            </a:endParaRPr>
          </a:p>
          <a:p>
            <a:pPr eaLnBrk="1" hangingPunct="1">
              <a:defRPr/>
            </a:pPr>
            <a:r>
              <a:rPr lang="en-US" sz="4400" b="0" spc="-150" dirty="0">
                <a:effectLst/>
              </a:rPr>
              <a:t>8:30 am – 4:00 pm</a:t>
            </a:r>
          </a:p>
          <a:p>
            <a:pPr eaLnBrk="1" hangingPunct="1">
              <a:defRPr/>
            </a:pPr>
            <a:r>
              <a:rPr lang="en-US" sz="4000" b="0" spc="-150" dirty="0">
                <a:effectLst/>
              </a:rPr>
              <a:t>11:30 am –Eucharistic Celebration</a:t>
            </a:r>
          </a:p>
        </p:txBody>
      </p:sp>
    </p:spTree>
    <p:extLst>
      <p:ext uri="{BB962C8B-B14F-4D97-AF65-F5344CB8AC3E}">
        <p14:creationId xmlns:p14="http://schemas.microsoft.com/office/powerpoint/2010/main" val="3425201397"/>
      </p:ext>
    </p:extLst>
  </p:cSld>
  <p:clrMapOvr>
    <a:masterClrMapping/>
  </p:clrMapOvr>
  <p:transition>
    <p:wedg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C8AEFC15-1272-4DC4-8E75-E9F5C2B709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42913" y="103188"/>
            <a:ext cx="8243887" cy="963612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solidFill>
                  <a:srgbClr val="6600CC"/>
                </a:solidFill>
              </a:rPr>
              <a:t>Family</a:t>
            </a:r>
            <a:r>
              <a:rPr lang="en-US"/>
              <a:t> </a:t>
            </a:r>
            <a:r>
              <a:rPr lang="en-US">
                <a:solidFill>
                  <a:srgbClr val="008000"/>
                </a:solidFill>
              </a:rPr>
              <a:t>C</a:t>
            </a:r>
            <a:r>
              <a:rPr lang="en-US">
                <a:solidFill>
                  <a:srgbClr val="CC0000"/>
                </a:solidFill>
              </a:rPr>
              <a:t>o</a:t>
            </a:r>
            <a:r>
              <a:rPr lang="en-US">
                <a:solidFill>
                  <a:srgbClr val="0000FF"/>
                </a:solidFill>
              </a:rPr>
              <a:t>l</a:t>
            </a:r>
            <a:r>
              <a:rPr lang="en-US">
                <a:solidFill>
                  <a:srgbClr val="33CC33"/>
                </a:solidFill>
              </a:rPr>
              <a:t>o</a:t>
            </a:r>
            <a:r>
              <a:rPr lang="en-US">
                <a:solidFill>
                  <a:srgbClr val="FFCC00"/>
                </a:solidFill>
              </a:rPr>
              <a:t>r</a:t>
            </a:r>
            <a:r>
              <a:rPr lang="en-US">
                <a:solidFill>
                  <a:srgbClr val="FF0066"/>
                </a:solidFill>
              </a:rPr>
              <a:t>s</a:t>
            </a:r>
          </a:p>
        </p:txBody>
      </p:sp>
      <p:sp>
        <p:nvSpPr>
          <p:cNvPr id="6148" name="Rectangle 4">
            <a:extLst>
              <a:ext uri="{FF2B5EF4-FFF2-40B4-BE49-F238E27FC236}">
                <a16:creationId xmlns:a16="http://schemas.microsoft.com/office/drawing/2014/main" id="{BDAA12E7-3045-4918-8006-222CD94FD345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447800"/>
            <a:ext cx="4038600" cy="4678363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altLang="en-US" sz="2400" b="1"/>
              <a:t>LAST NAME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altLang="en-US" sz="2400" b="1"/>
              <a:t>(Beginning with)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en-US" altLang="en-US" sz="2000" b="1"/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altLang="en-US" sz="3200" b="1">
                <a:solidFill>
                  <a:srgbClr val="CC0000"/>
                </a:solidFill>
              </a:rPr>
              <a:t>A – C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en-US" altLang="en-US" sz="3200" b="1">
              <a:solidFill>
                <a:srgbClr val="CC0000"/>
              </a:solidFill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altLang="en-US" sz="3200" b="1">
                <a:solidFill>
                  <a:srgbClr val="0000FF"/>
                </a:solidFill>
              </a:rPr>
              <a:t>D – G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en-US" altLang="en-US" sz="3200" b="1">
              <a:solidFill>
                <a:srgbClr val="0000FF"/>
              </a:solidFill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altLang="en-US" sz="3200" b="1">
                <a:solidFill>
                  <a:srgbClr val="009900"/>
                </a:solidFill>
              </a:rPr>
              <a:t>H – P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en-US" altLang="en-US" sz="3200" b="1"/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altLang="en-US" sz="3200" b="1">
                <a:solidFill>
                  <a:srgbClr val="FFCC00"/>
                </a:solidFill>
              </a:rPr>
              <a:t>Q – Z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en-US" altLang="en-US" sz="3200">
              <a:solidFill>
                <a:srgbClr val="FFCC00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1600"/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en-US" altLang="en-US" sz="1600"/>
          </a:p>
        </p:txBody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CE8ACA12-E33D-4EEA-8D9C-379F89F018E6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447800"/>
            <a:ext cx="4038600" cy="4678363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altLang="en-US" sz="2400" b="1"/>
              <a:t>COLOR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en-US" altLang="en-US" sz="2400" b="1"/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en-US" altLang="en-US" sz="1800" b="1"/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altLang="en-US" sz="3200" b="1">
                <a:solidFill>
                  <a:srgbClr val="CC0000"/>
                </a:solidFill>
              </a:rPr>
              <a:t>Red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en-US" altLang="en-US" sz="3200" b="1">
              <a:solidFill>
                <a:srgbClr val="CC0000"/>
              </a:solidFill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altLang="en-US" sz="3200" b="1">
                <a:solidFill>
                  <a:srgbClr val="0000FF"/>
                </a:solidFill>
              </a:rPr>
              <a:t>Blue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en-US" altLang="en-US" sz="3200" b="1">
              <a:solidFill>
                <a:srgbClr val="0000FF"/>
              </a:solidFill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altLang="en-US" sz="3200" b="1">
                <a:solidFill>
                  <a:srgbClr val="009900"/>
                </a:solidFill>
              </a:rPr>
              <a:t>Green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en-US" altLang="en-US" sz="3200" b="1">
              <a:solidFill>
                <a:srgbClr val="FFFF00"/>
              </a:solidFill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altLang="en-US" sz="3200" b="1">
                <a:solidFill>
                  <a:srgbClr val="FFCC00"/>
                </a:solidFill>
              </a:rPr>
              <a:t>Yellow</a:t>
            </a:r>
          </a:p>
        </p:txBody>
      </p:sp>
    </p:spTree>
    <p:extLst>
      <p:ext uri="{BB962C8B-B14F-4D97-AF65-F5344CB8AC3E}">
        <p14:creationId xmlns:p14="http://schemas.microsoft.com/office/powerpoint/2010/main" val="301938184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8" grpId="0"/>
      <p:bldP spid="614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ED407C8-65E0-47B1-95CC-70200FDB1FC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0" r="-1" b="-1"/>
          <a:stretch/>
        </p:blipFill>
        <p:spPr>
          <a:xfrm>
            <a:off x="20" y="0"/>
            <a:ext cx="9143980" cy="685799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3E11B75-9896-4BB6-90B3-2890629B24D8}"/>
              </a:ext>
            </a:extLst>
          </p:cNvPr>
          <p:cNvSpPr/>
          <p:nvPr/>
        </p:nvSpPr>
        <p:spPr>
          <a:xfrm>
            <a:off x="0" y="0"/>
            <a:ext cx="9143980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  </a:t>
            </a: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“Breaking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        the Silence”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skerville Old Face" panose="02020602080505020303" pitchFamily="18" charset="0"/>
                <a:ea typeface="+mn-ea"/>
                <a:cs typeface="+mn-cs"/>
              </a:rPr>
              <a:t>A Symposium on Depression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280263E-483B-4E32-9E18-F0AD81B78EF9}"/>
              </a:ext>
            </a:extLst>
          </p:cNvPr>
          <p:cNvSpPr/>
          <p:nvPr/>
        </p:nvSpPr>
        <p:spPr>
          <a:xfrm>
            <a:off x="457201" y="4124766"/>
            <a:ext cx="8686779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t>Led by Msgr. Paul Schetelick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t>and a Multidisciplinary team.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August 31, 2019 1pm - 6pm, DMP Library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82CEAEE-E146-4180-8587-4C63C260F71B}"/>
              </a:ext>
            </a:extLst>
          </p:cNvPr>
          <p:cNvSpPr/>
          <p:nvPr/>
        </p:nvSpPr>
        <p:spPr>
          <a:xfrm>
            <a:off x="3479021" y="6396325"/>
            <a:ext cx="544732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Please RSVP at http://bldnewark.com</a:t>
            </a:r>
          </a:p>
        </p:txBody>
      </p:sp>
    </p:spTree>
    <p:extLst>
      <p:ext uri="{BB962C8B-B14F-4D97-AF65-F5344CB8AC3E}">
        <p14:creationId xmlns:p14="http://schemas.microsoft.com/office/powerpoint/2010/main" val="41341298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F1E003C-7876-4FBB-8107-4EB20864EC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7245" y="1547914"/>
            <a:ext cx="1847595" cy="19675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E8BD8F5-6216-4714-A60F-3B10B0944AFC}"/>
              </a:ext>
            </a:extLst>
          </p:cNvPr>
          <p:cNvSpPr/>
          <p:nvPr/>
        </p:nvSpPr>
        <p:spPr>
          <a:xfrm>
            <a:off x="3448514" y="1945012"/>
            <a:ext cx="48006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Drawing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Oct. 18, 2019 @ 10:30pm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@ Divine Mercy Parish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E5D7AC89-DBAA-4380-B7CD-3612C5EBA3E3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182282" y="3754726"/>
          <a:ext cx="7759519" cy="2675384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194906">
                  <a:extLst>
                    <a:ext uri="{9D8B030D-6E8A-4147-A177-3AD203B41FA5}">
                      <a16:colId xmlns:a16="http://schemas.microsoft.com/office/drawing/2014/main" val="2997951036"/>
                    </a:ext>
                  </a:extLst>
                </a:gridCol>
                <a:gridCol w="5089420">
                  <a:extLst>
                    <a:ext uri="{9D8B030D-6E8A-4147-A177-3AD203B41FA5}">
                      <a16:colId xmlns:a16="http://schemas.microsoft.com/office/drawing/2014/main" val="3214801106"/>
                    </a:ext>
                  </a:extLst>
                </a:gridCol>
                <a:gridCol w="1475193">
                  <a:extLst>
                    <a:ext uri="{9D8B030D-6E8A-4147-A177-3AD203B41FA5}">
                      <a16:colId xmlns:a16="http://schemas.microsoft.com/office/drawing/2014/main" val="639858694"/>
                    </a:ext>
                  </a:extLst>
                </a:gridCol>
              </a:tblGrid>
              <a:tr h="59956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badi" panose="020B0604020104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r>
                        <a:rPr lang="en-US" sz="2100" b="0" baseline="30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badi" panose="020B0604020104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st</a:t>
                      </a:r>
                      <a:endParaRPr lang="en-US" sz="21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badi" panose="020B060402010402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badi" panose="020B0604020104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9-Day Trip to the Holy Land for 2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0" spc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badi" panose="020B0604020104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Mar 29-Apr 8, 2020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badi" panose="020B0604020104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$7,000</a:t>
                      </a: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2630299412"/>
                  </a:ext>
                </a:extLst>
              </a:tr>
              <a:tr h="59956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badi" panose="020B0604020104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r>
                        <a:rPr lang="en-US" sz="2100" b="0" baseline="30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badi" panose="020B0604020104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nd</a:t>
                      </a:r>
                      <a:r>
                        <a:rPr lang="en-US" sz="21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badi" panose="020B0604020104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badi" panose="020B0604020104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5-Night Cruise  to Bermuda  for 2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badi" panose="020B0604020104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Oct 31-Nov 5, 2020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badi" panose="020B0604020104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$1,264</a:t>
                      </a: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3498826282"/>
                  </a:ext>
                </a:extLst>
              </a:tr>
              <a:tr h="59956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badi" panose="020B0604020104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  <a:r>
                        <a:rPr lang="en-US" sz="2100" b="0" baseline="30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badi" panose="020B0604020104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rd</a:t>
                      </a:r>
                      <a:endParaRPr lang="en-US" sz="21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badi" panose="020B060402010402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badi" panose="020B0604020104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Samsung 43” Class 4K UHD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badi" panose="020B0604020104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LED LCD Smart TV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badi" panose="020B0604020104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$280</a:t>
                      </a: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2327510387"/>
                  </a:ext>
                </a:extLst>
              </a:tr>
              <a:tr h="59956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badi" panose="020B0604020104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Other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badi" panose="020B0604020104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 Consolation Gift Cards of $100 each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1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badi" panose="020B060402010402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badi" panose="020B060402010402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$1,000</a:t>
                      </a: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930185314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87EEF58E-DE4E-4423-A5C9-C2CE0675094B}"/>
              </a:ext>
            </a:extLst>
          </p:cNvPr>
          <p:cNvSpPr/>
          <p:nvPr/>
        </p:nvSpPr>
        <p:spPr>
          <a:xfrm>
            <a:off x="490042" y="187767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225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BLD NEWARK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 w="12700">
                  <a:solidFill>
                    <a:srgbClr val="30ACEC"/>
                  </a:solidFill>
                  <a:prstDash val="solid"/>
                </a:ln>
                <a:solidFill>
                  <a:srgbClr val="30ACEC">
                    <a:lumMod val="50000"/>
                  </a:srgbClr>
                </a:solidFill>
                <a:effectLst>
                  <a:outerShdw dist="38100" dir="2640000" algn="bl" rotWithShape="0">
                    <a:srgbClr val="30ACEC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2019 Community Fundraising Event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1B81577-0124-4327-B25E-E08DA1A24E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8280" y="2903867"/>
            <a:ext cx="1155851" cy="95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1021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D3C7ABA-87AE-4946-AD3C-267192846A6B}"/>
              </a:ext>
            </a:extLst>
          </p:cNvPr>
          <p:cNvSpPr/>
          <p:nvPr/>
        </p:nvSpPr>
        <p:spPr>
          <a:xfrm>
            <a:off x="0" y="935041"/>
            <a:ext cx="9144000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3000" b="1" spc="225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BLD NEWARK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2700" b="1" dirty="0">
                <a:ln w="12700">
                  <a:solidFill>
                    <a:srgbClr val="4472C4"/>
                  </a:solidFill>
                  <a:prstDash val="solid"/>
                </a:ln>
                <a:solidFill>
                  <a:srgbClr val="4472C4">
                    <a:lumMod val="50000"/>
                  </a:srgbClr>
                </a:solidFill>
                <a:effectLst>
                  <a:outerShdw dist="38100" dir="2640000" algn="bl" rotWithShape="0">
                    <a:srgbClr val="4472C4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2019 Community Fundraising Event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1B4C0A4-E388-4C4B-A817-E8BF70D3F0A9}"/>
              </a:ext>
            </a:extLst>
          </p:cNvPr>
          <p:cNvGrpSpPr/>
          <p:nvPr/>
        </p:nvGrpSpPr>
        <p:grpSpPr>
          <a:xfrm>
            <a:off x="461140" y="1957495"/>
            <a:ext cx="8221718" cy="2100575"/>
            <a:chOff x="609599" y="1603629"/>
            <a:chExt cx="10962291" cy="2800766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CB39C67-5C26-48A8-B5FE-B462DB1BF5FB}"/>
                </a:ext>
              </a:extLst>
            </p:cNvPr>
            <p:cNvSpPr/>
            <p:nvPr/>
          </p:nvSpPr>
          <p:spPr>
            <a:xfrm>
              <a:off x="609599" y="1603629"/>
              <a:ext cx="10962291" cy="9848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1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Ministry Coordinators / Class Shepherds for the following Ministries / ME Class, please pick up your Raffle Tickets. </a:t>
              </a: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C0FD6813-AFB2-438F-8871-A2B67BF9ECE1}"/>
                </a:ext>
              </a:extLst>
            </p:cNvPr>
            <p:cNvGrpSpPr/>
            <p:nvPr/>
          </p:nvGrpSpPr>
          <p:grpSpPr>
            <a:xfrm>
              <a:off x="1550275" y="2557736"/>
              <a:ext cx="9080938" cy="1846659"/>
              <a:chOff x="1545021" y="3226648"/>
              <a:chExt cx="8250620" cy="1846659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1E3C92DE-4744-4692-878A-F3AE424BC10A}"/>
                  </a:ext>
                </a:extLst>
              </p:cNvPr>
              <p:cNvSpPr/>
              <p:nvPr/>
            </p:nvSpPr>
            <p:spPr>
              <a:xfrm>
                <a:off x="1545021" y="3226648"/>
                <a:ext cx="2722179" cy="1846659"/>
              </a:xfrm>
              <a:prstGeom prst="rect">
                <a:avLst/>
              </a:prstGeom>
            </p:spPr>
            <p:txBody>
              <a:bodyPr wrap="square" numCol="1">
                <a:spAutoFit/>
              </a:bodyPr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100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FLA </a:t>
                </a:r>
              </a:p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100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Golden Years</a:t>
                </a:r>
              </a:p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100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John 6</a:t>
                </a:r>
              </a:p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100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Liturgy</a:t>
                </a: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E00695D-6F88-4D41-963D-69CF5F6B96C3}"/>
                  </a:ext>
                </a:extLst>
              </p:cNvPr>
              <p:cNvSpPr/>
              <p:nvPr/>
            </p:nvSpPr>
            <p:spPr>
              <a:xfrm>
                <a:off x="6989379" y="3226648"/>
                <a:ext cx="2806262" cy="1415771"/>
              </a:xfrm>
              <a:prstGeom prst="rect">
                <a:avLst/>
              </a:prstGeom>
            </p:spPr>
            <p:txBody>
              <a:bodyPr wrap="square" numCol="1">
                <a:spAutoFit/>
              </a:bodyPr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100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Pastoral</a:t>
                </a:r>
              </a:p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100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Witness Dev.</a:t>
                </a:r>
              </a:p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100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Youth</a:t>
                </a: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67549AF7-EBAB-4163-8D5B-03C574A6558E}"/>
                  </a:ext>
                </a:extLst>
              </p:cNvPr>
              <p:cNvSpPr/>
              <p:nvPr/>
            </p:nvSpPr>
            <p:spPr>
              <a:xfrm>
                <a:off x="4267200" y="3226648"/>
                <a:ext cx="2722179" cy="1846659"/>
              </a:xfrm>
              <a:prstGeom prst="rect">
                <a:avLst/>
              </a:prstGeom>
            </p:spPr>
            <p:txBody>
              <a:bodyPr wrap="square" numCol="1">
                <a:spAutoFit/>
              </a:bodyPr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100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ME 47</a:t>
                </a:r>
              </a:p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100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ME 50</a:t>
                </a:r>
              </a:p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100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ME 51</a:t>
                </a:r>
              </a:p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100" b="1" dirty="0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Medical</a:t>
                </a:r>
              </a:p>
            </p:txBody>
          </p:sp>
        </p:grp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72ABBF95-F8CD-48D1-B4FE-5CD08DA0844F}"/>
              </a:ext>
            </a:extLst>
          </p:cNvPr>
          <p:cNvSpPr/>
          <p:nvPr/>
        </p:nvSpPr>
        <p:spPr>
          <a:xfrm>
            <a:off x="0" y="4069612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21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alligraphy" panose="03010101010101010101" pitchFamily="66" charset="0"/>
                <a:ea typeface="Tahoma" panose="020B0604030504040204" pitchFamily="34" charset="0"/>
                <a:cs typeface="Tahoma" panose="020B0604030504040204" pitchFamily="34" charset="0"/>
              </a:rPr>
              <a:t>Before and after worship, Fundraising Committee Members will be at the back of the auditorium for: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21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Ticket distribution &amp; Ticket remittance (</a:t>
            </a: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forms are available</a:t>
            </a:r>
            <a:r>
              <a:rPr lang="en-US" sz="21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), 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21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to answer any questions.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0D65EEB-E7E5-4A31-9691-EDBBEBF11432}"/>
              </a:ext>
            </a:extLst>
          </p:cNvPr>
          <p:cNvSpPr/>
          <p:nvPr/>
        </p:nvSpPr>
        <p:spPr>
          <a:xfrm>
            <a:off x="0" y="5531687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Remittance forms are available @ www.bldnewark.com</a:t>
            </a:r>
            <a:endParaRPr lang="en-US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20632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1188" y="3128683"/>
            <a:ext cx="9081623" cy="2985433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  <a:outerShdw blurRad="50800" dist="88900" dir="1800000" algn="tl" rotWithShape="0">
              <a:prstClr val="black">
                <a:alpha val="55000"/>
              </a:prstClr>
            </a:outerShdw>
          </a:effectLst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6000" b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August 16, 2019</a:t>
            </a:r>
          </a:p>
          <a:p>
            <a:pPr algn="ctr">
              <a:defRPr/>
            </a:pPr>
            <a:r>
              <a:rPr lang="en-US" sz="8000" b="1" dirty="0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Evangelization </a:t>
            </a:r>
          </a:p>
          <a:p>
            <a:pPr algn="ctr">
              <a:defRPr/>
            </a:pPr>
            <a:r>
              <a:rPr lang="en-US" sz="4800" b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Apostolate</a:t>
            </a:r>
          </a:p>
        </p:txBody>
      </p:sp>
      <p:sp>
        <p:nvSpPr>
          <p:cNvPr id="3" name="Rectangle 2"/>
          <p:cNvSpPr/>
          <p:nvPr/>
        </p:nvSpPr>
        <p:spPr>
          <a:xfrm>
            <a:off x="56515" y="152400"/>
            <a:ext cx="9120553" cy="230832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7200" b="1" cap="none" spc="300" dirty="0">
                <a:ln/>
                <a:solidFill>
                  <a:srgbClr val="FFFF00"/>
                </a:solidFill>
                <a:effectLst>
                  <a:outerShdw blurRad="50800" dist="1016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Marshaling </a:t>
            </a:r>
          </a:p>
          <a:p>
            <a:pPr algn="ctr"/>
            <a:r>
              <a:rPr lang="en-US" sz="7200" b="1" cap="none" spc="300" dirty="0">
                <a:ln/>
                <a:solidFill>
                  <a:srgbClr val="FFFF00"/>
                </a:solidFill>
                <a:effectLst>
                  <a:outerShdw blurRad="50800" dist="1016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Schedule</a:t>
            </a:r>
          </a:p>
        </p:txBody>
      </p:sp>
    </p:spTree>
    <p:extLst>
      <p:ext uri="{BB962C8B-B14F-4D97-AF65-F5344CB8AC3E}">
        <p14:creationId xmlns:p14="http://schemas.microsoft.com/office/powerpoint/2010/main" val="1429907511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TS030008830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Apex">
  <a:themeElements>
    <a:clrScheme name="Custom 1">
      <a:dk1>
        <a:srgbClr val="8D1BFF"/>
      </a:dk1>
      <a:lt1>
        <a:srgbClr val="300061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8D1BFF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Apex">
  <a:themeElements>
    <a:clrScheme name="Custom 1">
      <a:dk1>
        <a:srgbClr val="8D1BFF"/>
      </a:dk1>
      <a:lt1>
        <a:srgbClr val="300061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8D1BFF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Balloons">
  <a:themeElements>
    <a:clrScheme name="Balloons 7">
      <a:dk1>
        <a:srgbClr val="000066"/>
      </a:dk1>
      <a:lt1>
        <a:srgbClr val="E1F4FF"/>
      </a:lt1>
      <a:dk2>
        <a:srgbClr val="000066"/>
      </a:dk2>
      <a:lt2>
        <a:srgbClr val="CCCCFF"/>
      </a:lt2>
      <a:accent1>
        <a:srgbClr val="9999FF"/>
      </a:accent1>
      <a:accent2>
        <a:srgbClr val="33CCCC"/>
      </a:accent2>
      <a:accent3>
        <a:srgbClr val="EEF8FF"/>
      </a:accent3>
      <a:accent4>
        <a:srgbClr val="000056"/>
      </a:accent4>
      <a:accent5>
        <a:srgbClr val="CACAFF"/>
      </a:accent5>
      <a:accent6>
        <a:srgbClr val="2DB9B9"/>
      </a:accent6>
      <a:hlink>
        <a:srgbClr val="66FFFF"/>
      </a:hlink>
      <a:folHlink>
        <a:srgbClr val="660066"/>
      </a:folHlink>
    </a:clrScheme>
    <a:fontScheme name="Balloon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Balloons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EBEBEB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9421A908A744842818969E99E5792C9" ma:contentTypeVersion="13" ma:contentTypeDescription="Create a new document." ma:contentTypeScope="" ma:versionID="7cbc016f984e1811520b5f55e241a2ee">
  <xsd:schema xmlns:xsd="http://www.w3.org/2001/XMLSchema" xmlns:xs="http://www.w3.org/2001/XMLSchema" xmlns:p="http://schemas.microsoft.com/office/2006/metadata/properties" xmlns:ns3="de896b5c-fb79-46c0-9ce5-261b28940b00" xmlns:ns4="0c54ae7a-afa0-46f9-b73e-b2ae4ea89668" targetNamespace="http://schemas.microsoft.com/office/2006/metadata/properties" ma:root="true" ma:fieldsID="b3163a9876569b9c176400894b0a8e99" ns3:_="" ns4:_="">
    <xsd:import namespace="de896b5c-fb79-46c0-9ce5-261b28940b00"/>
    <xsd:import namespace="0c54ae7a-afa0-46f9-b73e-b2ae4ea89668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3:LastSharedByUser" minOccurs="0"/>
                <xsd:element ref="ns3:LastSharedByTime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4:MediaServiceOCR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896b5c-fb79-46c0-9ce5-261b28940b0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internalName="SharingHintHash" ma:readOnly="true">
      <xsd:simpleType>
        <xsd:restriction base="dms:Text"/>
      </xsd:simpleType>
    </xsd:element>
    <xsd:element name="LastSharedByUser" ma:index="11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54ae7a-afa0-46f9-b73e-b2ae4ea8966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7" nillable="true" ma:displayName="MediaServiceLocation" ma:internalName="MediaServiceLocation" ma:readOnly="true">
      <xsd:simpleType>
        <xsd:restriction base="dms:Text"/>
      </xsd:simpleType>
    </xsd:element>
    <xsd:element name="MediaServiceOCR" ma:index="18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0AA030F-3933-41F8-A26D-E8F91C64C3A6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de896b5c-fb79-46c0-9ce5-261b28940b00"/>
    <ds:schemaRef ds:uri="http://purl.org/dc/elements/1.1/"/>
    <ds:schemaRef ds:uri="http://schemas.microsoft.com/office/2006/metadata/properties"/>
    <ds:schemaRef ds:uri="http://schemas.microsoft.com/office/infopath/2007/PartnerControls"/>
    <ds:schemaRef ds:uri="0c54ae7a-afa0-46f9-b73e-b2ae4ea89668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DE24A6AC-7620-462C-9B75-F65D9061277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805EE14-7098-4BAA-8DA0-D0727459157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e896b5c-fb79-46c0-9ce5-261b28940b00"/>
    <ds:schemaRef ds:uri="0c54ae7a-afa0-46f9-b73e-b2ae4ea8966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6556</TotalTime>
  <Words>357</Words>
  <Application>Microsoft Office PowerPoint</Application>
  <PresentationFormat>On-screen Show (4:3)</PresentationFormat>
  <Paragraphs>105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11</vt:i4>
      </vt:variant>
    </vt:vector>
  </HeadingPairs>
  <TitlesOfParts>
    <vt:vector size="35" baseType="lpstr">
      <vt:lpstr>Abadi</vt:lpstr>
      <vt:lpstr>Arial</vt:lpstr>
      <vt:lpstr>Arial Nova</vt:lpstr>
      <vt:lpstr>Baskerville Old Face</vt:lpstr>
      <vt:lpstr>Book Antiqua</vt:lpstr>
      <vt:lpstr>Calibri</vt:lpstr>
      <vt:lpstr>Calibri Light</vt:lpstr>
      <vt:lpstr>Corbel</vt:lpstr>
      <vt:lpstr>Georgia</vt:lpstr>
      <vt:lpstr>Lucida Calligraphy</vt:lpstr>
      <vt:lpstr>Lucida Sans</vt:lpstr>
      <vt:lpstr>Tahoma</vt:lpstr>
      <vt:lpstr>Times New Roman</vt:lpstr>
      <vt:lpstr>Verdana</vt:lpstr>
      <vt:lpstr>Wingdings</vt:lpstr>
      <vt:lpstr>Wingdings 2</vt:lpstr>
      <vt:lpstr>Wingdings 3</vt:lpstr>
      <vt:lpstr>TS030008830</vt:lpstr>
      <vt:lpstr>1_Apex</vt:lpstr>
      <vt:lpstr>3_Apex</vt:lpstr>
      <vt:lpstr>3_Office Theme</vt:lpstr>
      <vt:lpstr>Balloons</vt:lpstr>
      <vt:lpstr>Office Theme</vt:lpstr>
      <vt:lpstr>Parallax</vt:lpstr>
      <vt:lpstr>PowerPoint Presentation</vt:lpstr>
      <vt:lpstr> God’s  Promise   for the week</vt:lpstr>
      <vt:lpstr>PowerPoint Presentation</vt:lpstr>
      <vt:lpstr>Community Day  </vt:lpstr>
      <vt:lpstr>Family Colors</vt:lpstr>
      <vt:lpstr>PowerPoint Presentation</vt:lpstr>
      <vt:lpstr>PowerPoint Presentation</vt:lpstr>
      <vt:lpstr>PowerPoint Presentation</vt:lpstr>
      <vt:lpstr>PowerPoint Presentation</vt:lpstr>
      <vt:lpstr>ORDER</vt:lpstr>
      <vt:lpstr>DIRECTIONS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 Ombrete</dc:creator>
  <cp:lastModifiedBy>Ben Ombrete</cp:lastModifiedBy>
  <cp:revision>63</cp:revision>
  <cp:lastPrinted>2019-07-12T18:37:48Z</cp:lastPrinted>
  <dcterms:created xsi:type="dcterms:W3CDTF">2019-05-03T13:46:13Z</dcterms:created>
  <dcterms:modified xsi:type="dcterms:W3CDTF">2019-08-09T15:15:59Z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0x01010049421A908A744842818969E99E5792C9</vt:lpwstr>
  </property>
</Properties>
</file>