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26" r:id="rId12"/>
    <p:sldId id="733" r:id="rId13"/>
    <p:sldId id="731" r:id="rId14"/>
    <p:sldId id="256" r:id="rId15"/>
    <p:sldId id="735" r:id="rId16"/>
    <p:sldId id="732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1" d="100"/>
          <a:sy n="61" d="100"/>
        </p:scale>
        <p:origin x="142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0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9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1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8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2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5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0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5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9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2/21/2020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Feb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21,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503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52481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“Take no revenge and cherish no grudge against any of your people.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You shall love your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neighbor as yourself.”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                           </a:t>
            </a:r>
            <a:r>
              <a:rPr lang="en-US" sz="5400" b="1" spc="-1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Lv</a:t>
            </a: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19:18</a:t>
            </a:r>
            <a:endParaRPr lang="en-US" sz="40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148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567622"/>
            <a:ext cx="9143999" cy="5464978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33463" indent="-685800" defTabSz="623888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82625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Be patient, kind and merciful.</a:t>
            </a:r>
          </a:p>
          <a:p>
            <a:pPr marL="1033463" indent="-685800" defTabSz="623888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82625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Reach out and reconcile with those you hurt or have hurt you.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601079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759369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“He pardons all your iniquities…He crowns you with kindness and compassion.”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Ps 103:3-4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latin typeface="Mongolian Baiti" panose="03000500000000000000" pitchFamily="66" charset="0"/>
                <a:ea typeface="Tahoma" pitchFamily="34" charset="0"/>
                <a:cs typeface="Mongolian Baiti" panose="03000500000000000000" pitchFamily="66" charset="0"/>
              </a:rPr>
              <a:t>MARCH 2020</a:t>
            </a:r>
            <a:br>
              <a:rPr lang="en-US" sz="8000" dirty="0">
                <a:solidFill>
                  <a:srgbClr val="FFFF00"/>
                </a:solidFill>
                <a:latin typeface="Mongolian Baiti" panose="03000500000000000000" pitchFamily="66" charset="0"/>
                <a:ea typeface="Tahoma" pitchFamily="34" charset="0"/>
                <a:cs typeface="Mongolian Baiti" panose="03000500000000000000" pitchFamily="66" charset="0"/>
              </a:rPr>
            </a:br>
            <a:r>
              <a:rPr lang="en-US" sz="7200" dirty="0">
                <a:solidFill>
                  <a:srgbClr val="FFFF00"/>
                </a:solidFill>
                <a:latin typeface="Mongolian Baiti" panose="03000500000000000000" pitchFamily="66" charset="0"/>
                <a:ea typeface="Tahoma" pitchFamily="34" charset="0"/>
                <a:cs typeface="Mongolian Baiti" panose="03000500000000000000" pitchFamily="66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7887" y="2280958"/>
            <a:ext cx="9138773" cy="418576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March 14, 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9:00 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@ DMP Library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Please arrive 10 minutes earlier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Register with location BLD (Rahway) at https://www.virtus.org</a:t>
            </a:r>
            <a:endParaRPr kumimoji="0" lang="en-US" sz="3600" b="0" i="0" u="none" strike="noStrike" kern="1200" cap="none" spc="0" normalizeH="0" baseline="0" noProof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8" y="277159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Tahoma"/>
                <a:cs typeface="Tahoma"/>
              </a:rPr>
              <a:t>Protecting God's Children (PGC)</a:t>
            </a:r>
          </a:p>
        </p:txBody>
      </p:sp>
    </p:spTree>
    <p:extLst>
      <p:ext uri="{BB962C8B-B14F-4D97-AF65-F5344CB8AC3E}">
        <p14:creationId xmlns:p14="http://schemas.microsoft.com/office/powerpoint/2010/main" val="11807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19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21199"/>
            <a:ext cx="9144000" cy="4216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49313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Encounter with Jesus: Luke / John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- ME 51-52, SPE 20-21, SE 36-39</a:t>
            </a:r>
          </a:p>
          <a:p>
            <a:pPr marL="849313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CMP 1 Part 1 – Christian Love / Christian Faith / Renewing the Mind / Walking in the Spirit </a:t>
            </a:r>
            <a:r>
              <a:rPr lang="en-US" sz="4000" b="1" kern="0" dirty="0">
                <a:ln w="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ME 47-50, SPE 18-20,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SE 36-38</a:t>
            </a:r>
          </a:p>
          <a:p>
            <a:pPr marL="2778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8222" y="5256362"/>
            <a:ext cx="66880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Sat., Mar. 21, 2020,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 #53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549" y="3537072"/>
            <a:ext cx="4721165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27-29,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021" y="4334693"/>
            <a:ext cx="6473247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Feb. 28,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752" y="5191944"/>
            <a:ext cx="7356501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</a:t>
            </a: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lsa@bldnewark.com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Fil.Flores@bldnewark.com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registration is available at BLDNewark.com</a:t>
            </a:r>
            <a:endParaRPr kumimoji="0" lang="en-US" sz="32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85A951C-C7DD-4F92-841D-1BAF828A1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980" y="68263"/>
            <a:ext cx="5646041" cy="67214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6776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Feb. 28, 2020</a:t>
            </a:r>
          </a:p>
          <a:p>
            <a:pPr algn="ctr">
              <a:defRPr/>
            </a:pPr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42" y="743884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9818276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5" ma:contentTypeDescription="Create a new document." ma:contentTypeScope="" ma:versionID="358394e374854c79bb614885845a7fe3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528e2e3ef3a308e46981d5c500e75ab8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e896b5c-fb79-46c0-9ce5-261b28940b00"/>
    <ds:schemaRef ds:uri="http://purl.org/dc/elements/1.1/"/>
    <ds:schemaRef ds:uri="http://schemas.microsoft.com/office/2006/metadata/properties"/>
    <ds:schemaRef ds:uri="http://schemas.microsoft.com/office/infopath/2007/PartnerControls"/>
    <ds:schemaRef ds:uri="0c54ae7a-afa0-46f9-b73e-b2ae4ea8966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C6C61-79DF-46D1-9657-FE93EA956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250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Arial Narrow</vt:lpstr>
      <vt:lpstr>Arial Nova</vt:lpstr>
      <vt:lpstr>Bernard MT Condensed</vt:lpstr>
      <vt:lpstr>Book Antiqua</vt:lpstr>
      <vt:lpstr>Calibri</vt:lpstr>
      <vt:lpstr>Calibri Light</vt:lpstr>
      <vt:lpstr>Georgia</vt:lpstr>
      <vt:lpstr>Lucida Sans</vt:lpstr>
      <vt:lpstr>Mongolian Baiti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PowerPoint Presentation</vt:lpstr>
      <vt:lpstr> God’s  Promise   for the week</vt:lpstr>
      <vt:lpstr>PowerPoint Presentation</vt:lpstr>
      <vt:lpstr>MARCH 2020 MAGNIFICAT ISSUE</vt:lpstr>
      <vt:lpstr>PowerPoint Presentation</vt:lpstr>
      <vt:lpstr>TEACHINGS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4</cp:revision>
  <dcterms:created xsi:type="dcterms:W3CDTF">2020-02-07T19:59:34Z</dcterms:created>
  <dcterms:modified xsi:type="dcterms:W3CDTF">2020-02-21T19:45:40Z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