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</p:sldMasterIdLst>
  <p:notesMasterIdLst>
    <p:notesMasterId r:id="rId20"/>
  </p:notesMasterIdLst>
  <p:handoutMasterIdLst>
    <p:handoutMasterId r:id="rId21"/>
  </p:handoutMasterIdLst>
  <p:sldIdLst>
    <p:sldId id="258" r:id="rId9"/>
    <p:sldId id="650" r:id="rId10"/>
    <p:sldId id="257" r:id="rId11"/>
    <p:sldId id="726" r:id="rId12"/>
    <p:sldId id="722" r:id="rId13"/>
    <p:sldId id="754" r:id="rId14"/>
    <p:sldId id="753" r:id="rId15"/>
    <p:sldId id="705" r:id="rId16"/>
    <p:sldId id="666" r:id="rId17"/>
    <p:sldId id="714" r:id="rId18"/>
    <p:sldId id="749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FF0000"/>
    <a:srgbClr val="258B2A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6" autoAdjust="0"/>
    <p:restoredTop sz="75767" autoAdjust="0"/>
  </p:normalViewPr>
  <p:slideViewPr>
    <p:cSldViewPr snapToGrid="0">
      <p:cViewPr varScale="1">
        <p:scale>
          <a:sx n="84" d="100"/>
          <a:sy n="84" d="100"/>
        </p:scale>
        <p:origin x="30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6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31034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8" y="0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1/18/2019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8" y="8829675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76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82638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Due to inclement weather, teachings for tomorrow is cancelled.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516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 Alex and Fr Robert </a:t>
            </a:r>
            <a:r>
              <a:rPr lang="en-US" dirty="0" err="1"/>
              <a:t>Lamirez</a:t>
            </a:r>
            <a:r>
              <a:rPr lang="en-US" dirty="0"/>
              <a:t> is inviting the BLD community on the Feast of Sto Nino celebration at Divine Mercy Parish, Rahway NJ on Sunday, January 20. Please see church bulletin for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186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1/18/2019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839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918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215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2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3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1/18/2019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492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300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28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013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350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4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1/18/2019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1/18/2019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1/18/2019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1/18/2019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1/18/2019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1/18/2019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75173-D843-4969-B281-7A2832F18474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4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95" y="18018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4826" y="3429000"/>
            <a:ext cx="6522941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Jan. 18,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4760" y="1705009"/>
            <a:ext cx="8954479" cy="4866277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742950" indent="-74295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  <a:tabLst>
                <a:tab pos="750888" algn="l"/>
              </a:tabLst>
              <a:defRPr/>
            </a:pPr>
            <a:r>
              <a:rPr lang="en-US" sz="4000" b="1" spc="-150" dirty="0">
                <a:solidFill>
                  <a:srgbClr val="FFFFFF"/>
                </a:solidFill>
                <a:latin typeface="+mj-lt"/>
              </a:rPr>
              <a:t>Exercise your spiritual gifts to build up the community.</a:t>
            </a:r>
          </a:p>
          <a:p>
            <a:pPr marL="742950" indent="-74295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  <a:tabLst>
                <a:tab pos="750888" algn="l"/>
              </a:tabLst>
              <a:defRPr/>
            </a:pPr>
            <a:r>
              <a:rPr lang="en-US" sz="4000" b="1" spc="-150" dirty="0">
                <a:solidFill>
                  <a:srgbClr val="FFFFFF"/>
                </a:solidFill>
                <a:latin typeface="+mj-lt"/>
              </a:rPr>
              <a:t>Always pray for the guidance of the Holy Spirit when discerning the will of God.</a:t>
            </a:r>
          </a:p>
          <a:p>
            <a:pPr marL="742950" indent="-74295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  <a:tabLst>
                <a:tab pos="750888" algn="l"/>
              </a:tabLst>
              <a:defRPr/>
            </a:pPr>
            <a:r>
              <a:rPr lang="en-US" sz="4000" b="1" spc="-150" dirty="0">
                <a:solidFill>
                  <a:srgbClr val="FFFFFF"/>
                </a:solidFill>
                <a:latin typeface="+mj-lt"/>
              </a:rPr>
              <a:t>Be faithful to our covenantal pledges.</a:t>
            </a: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in front of a building&#10;&#10;Description generated with very high confidence">
            <a:extLst>
              <a:ext uri="{FF2B5EF4-FFF2-40B4-BE49-F238E27FC236}">
                <a16:creationId xmlns:a16="http://schemas.microsoft.com/office/drawing/2014/main" id="{D2501914-E8DE-4445-B0D8-C07480556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57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CDB6A8-D71A-429B-A422-A64D59B2D98A}"/>
              </a:ext>
            </a:extLst>
          </p:cNvPr>
          <p:cNvSpPr/>
          <p:nvPr/>
        </p:nvSpPr>
        <p:spPr>
          <a:xfrm>
            <a:off x="0" y="612844"/>
            <a:ext cx="91440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Please maintain REVERENCE </a:t>
            </a:r>
          </a:p>
          <a:p>
            <a:pPr algn="ctr"/>
            <a:r>
              <a:rPr lang="en-US" sz="72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at all times while </a:t>
            </a:r>
          </a:p>
          <a:p>
            <a:pPr algn="ctr"/>
            <a:r>
              <a:rPr lang="en-US" sz="72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we are still in the </a:t>
            </a:r>
          </a:p>
          <a:p>
            <a:pPr algn="ctr"/>
            <a:r>
              <a:rPr lang="en-US" sz="72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House of God. </a:t>
            </a:r>
            <a:endParaRPr lang="en-US" sz="6600" b="1" cap="none" spc="5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839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31687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743014"/>
            <a:ext cx="9144000" cy="41149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6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“You shall be a glorious crown in the hand of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6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 LORD...”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   Is 62:3</a:t>
            </a:r>
            <a:endParaRPr lang="en-US" sz="105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873" y="2800341"/>
            <a:ext cx="9054254" cy="3416320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/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 wrap="square">
            <a:spAutoFit/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is available for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distribution tonight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at the Auditorium.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61938"/>
            <a:ext cx="8957732" cy="2087562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latin typeface="Perpetua Titling MT" panose="02020502060505020804" pitchFamily="18" charset="0"/>
                <a:ea typeface="Tahoma" pitchFamily="34" charset="0"/>
                <a:cs typeface="Tahoma" pitchFamily="34" charset="0"/>
              </a:rPr>
              <a:t>February 2019</a:t>
            </a:r>
            <a:br>
              <a:rPr lang="en-US" sz="7200" dirty="0">
                <a:solidFill>
                  <a:srgbClr val="FFFF00"/>
                </a:solidFill>
                <a:latin typeface="Perpetua Titling MT" panose="02020502060505020804" pitchFamily="18" charset="0"/>
                <a:ea typeface="Tahoma" pitchFamily="34" charset="0"/>
                <a:cs typeface="Tahoma" pitchFamily="34" charset="0"/>
              </a:rPr>
            </a:br>
            <a:r>
              <a:rPr lang="en-US" sz="6600" dirty="0">
                <a:solidFill>
                  <a:srgbClr val="FFFF00"/>
                </a:solidFill>
                <a:latin typeface="Perpetua Titling MT" panose="02020502060505020804" pitchFamily="18" charset="0"/>
                <a:ea typeface="Tahoma" pitchFamily="34" charset="0"/>
                <a:cs typeface="Tahoma" pitchFamily="34" charset="0"/>
              </a:rPr>
              <a:t>MAGNIFICAT ISSUE</a:t>
            </a:r>
          </a:p>
        </p:txBody>
      </p:sp>
    </p:spTree>
    <p:extLst>
      <p:ext uri="{BB962C8B-B14F-4D97-AF65-F5344CB8AC3E}">
        <p14:creationId xmlns:p14="http://schemas.microsoft.com/office/powerpoint/2010/main" val="2219575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620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74969" y="4885176"/>
            <a:ext cx="668804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Sat., </a:t>
            </a:r>
            <a:r>
              <a:rPr lang="en-US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Jan. 19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, 2019, 1- 6 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@ DMP Classroom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380F8E-4242-4596-84CB-9CDC44F2B6B8}"/>
              </a:ext>
            </a:extLst>
          </p:cNvPr>
          <p:cNvSpPr/>
          <p:nvPr/>
        </p:nvSpPr>
        <p:spPr>
          <a:xfrm>
            <a:off x="0" y="1860282"/>
            <a:ext cx="9144001" cy="3447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8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NCR/GIP </a:t>
            </a:r>
            <a:r>
              <a:rPr kumimoji="0" lang="en-US" sz="4400" b="1" i="0" u="none" strike="noStrike" kern="0" cap="none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– </a:t>
            </a:r>
            <a:r>
              <a:rPr kumimoji="0" lang="en-US" sz="4000" b="1" i="0" u="none" strike="noStrike" kern="0" cap="none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ME 47,49,50 / </a:t>
            </a:r>
          </a:p>
          <a:p>
            <a:pPr marL="277813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</a:t>
            </a:r>
            <a:r>
              <a:rPr kumimoji="0" lang="en-US" sz="4000" b="1" i="0" u="none" strike="noStrike" kern="0" cap="none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SPE 20 / SE 38</a:t>
            </a:r>
          </a:p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4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CMP II, Part 1 </a:t>
            </a:r>
            <a:r>
              <a:rPr lang="en-US" sz="36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kumimoji="0" lang="en-US" sz="4000" b="1" i="0" u="none" strike="noStrike" kern="0" cap="none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LSS 1- 48 / ME48</a:t>
            </a:r>
          </a:p>
          <a:p>
            <a:pPr marL="277813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000" b="1" i="0" u="none" strike="noStrike" kern="0" cap="none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                                 / SPE 19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5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 </a:t>
            </a:r>
            <a:endParaRPr kumimoji="0" lang="en-US" sz="4800" b="1" i="0" u="none" strike="noStrike" kern="0" cap="none" spc="-15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 pitchFamily="18" charset="0"/>
              <a:ea typeface="+mn-ea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34472E-4E92-46EB-9646-714097C87839}"/>
              </a:ext>
            </a:extLst>
          </p:cNvPr>
          <p:cNvSpPr/>
          <p:nvPr/>
        </p:nvSpPr>
        <p:spPr>
          <a:xfrm rot="19929525">
            <a:off x="3483888" y="3416891"/>
            <a:ext cx="1879041" cy="523220"/>
          </a:xfrm>
          <a:prstGeom prst="rect">
            <a:avLst/>
          </a:prstGeom>
          <a:noFill/>
          <a:ln w="19050" cmpd="dbl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Cancelled</a:t>
            </a:r>
          </a:p>
        </p:txBody>
      </p:sp>
    </p:spTree>
    <p:extLst>
      <p:ext uri="{BB962C8B-B14F-4D97-AF65-F5344CB8AC3E}">
        <p14:creationId xmlns:p14="http://schemas.microsoft.com/office/powerpoint/2010/main" val="368021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accent4">
                <a:lumMod val="67000"/>
              </a:schemeClr>
            </a:gs>
            <a:gs pos="57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2F809E08-04AB-4E5E-AF5D-83E0E757D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71" y="0"/>
            <a:ext cx="48957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FA6E07-1603-4A34-8EFC-D93D246C6018}"/>
              </a:ext>
            </a:extLst>
          </p:cNvPr>
          <p:cNvSpPr/>
          <p:nvPr/>
        </p:nvSpPr>
        <p:spPr>
          <a:xfrm>
            <a:off x="2678279" y="1548855"/>
            <a:ext cx="6465721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cap="none" spc="0" dirty="0">
                <a:ln/>
                <a:solidFill>
                  <a:srgbClr val="FF0000"/>
                </a:solidFill>
                <a:effectLst>
                  <a:outerShdw blurRad="38100" dist="1016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FEAST </a:t>
            </a:r>
          </a:p>
          <a:p>
            <a:pPr algn="ctr"/>
            <a:r>
              <a:rPr lang="en-US" sz="9600" b="1" cap="none" spc="0" dirty="0">
                <a:ln/>
                <a:solidFill>
                  <a:srgbClr val="FF0000"/>
                </a:solidFill>
                <a:effectLst>
                  <a:outerShdw blurRad="38100" dist="1016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OF </a:t>
            </a:r>
          </a:p>
          <a:p>
            <a:pPr algn="ctr"/>
            <a:r>
              <a:rPr lang="en-US" sz="9600" b="1" cap="none" spc="0" dirty="0">
                <a:ln/>
                <a:solidFill>
                  <a:srgbClr val="FF0000"/>
                </a:solidFill>
                <a:effectLst>
                  <a:outerShdw blurRad="38100" dist="1016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STO. NI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38100" dist="1016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Ñ</a:t>
            </a:r>
            <a:r>
              <a:rPr lang="en-US" sz="9600" b="1" dirty="0">
                <a:ln/>
                <a:solidFill>
                  <a:srgbClr val="FF0000"/>
                </a:solidFill>
                <a:effectLst>
                  <a:outerShdw blurRad="38100" dist="1016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O</a:t>
            </a:r>
            <a:endParaRPr lang="en-US" sz="9600" b="1" cap="none" spc="0" dirty="0">
              <a:ln/>
              <a:solidFill>
                <a:srgbClr val="FF0000"/>
              </a:solidFill>
              <a:effectLst>
                <a:outerShdw blurRad="38100" dist="1016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E4C765-36C1-4493-AA5C-12CBFC32D11F}"/>
              </a:ext>
            </a:extLst>
          </p:cNvPr>
          <p:cNvSpPr/>
          <p:nvPr/>
        </p:nvSpPr>
        <p:spPr>
          <a:xfrm>
            <a:off x="2806482" y="117694"/>
            <a:ext cx="637794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-300" dirty="0">
                <a:ln w="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2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Divine Mercy Parish</a:t>
            </a:r>
          </a:p>
          <a:p>
            <a:pPr algn="ctr"/>
            <a:r>
              <a:rPr lang="en-US" sz="4800" b="1" spc="-300" dirty="0">
                <a:ln w="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2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Invites you </a:t>
            </a:r>
            <a:endParaRPr lang="en-US" sz="4800" b="1" cap="none" spc="-300" dirty="0">
              <a:ln w="0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2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F4A240-3E61-400B-A8E7-F7D173D4FDF5}"/>
              </a:ext>
            </a:extLst>
          </p:cNvPr>
          <p:cNvSpPr/>
          <p:nvPr/>
        </p:nvSpPr>
        <p:spPr>
          <a:xfrm>
            <a:off x="3602810" y="5934670"/>
            <a:ext cx="47852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50" dirty="0">
                <a:ln w="0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January 20, 2019</a:t>
            </a:r>
          </a:p>
        </p:txBody>
      </p:sp>
    </p:spTree>
    <p:extLst>
      <p:ext uri="{BB962C8B-B14F-4D97-AF65-F5344CB8AC3E}">
        <p14:creationId xmlns:p14="http://schemas.microsoft.com/office/powerpoint/2010/main" val="2160735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23B691-004B-4CBD-B3EE-91F42A3CDF24}"/>
              </a:ext>
            </a:extLst>
          </p:cNvPr>
          <p:cNvSpPr/>
          <p:nvPr/>
        </p:nvSpPr>
        <p:spPr>
          <a:xfrm>
            <a:off x="400930" y="422031"/>
            <a:ext cx="834214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2000 Hail Mary’s </a:t>
            </a:r>
            <a:r>
              <a:rPr lang="en-US" sz="7200" b="1" dirty="0"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for the Medical Mission </a:t>
            </a:r>
            <a:r>
              <a:rPr lang="en-US" sz="2000" dirty="0"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</a:t>
            </a:r>
          </a:p>
          <a:p>
            <a:r>
              <a:rPr lang="en-US" dirty="0"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867262-4B90-4061-B0E2-CD5D3A7AE8E0}"/>
              </a:ext>
            </a:extLst>
          </p:cNvPr>
          <p:cNvSpPr/>
          <p:nvPr/>
        </p:nvSpPr>
        <p:spPr>
          <a:xfrm>
            <a:off x="0" y="4269545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Saturday, </a:t>
            </a:r>
          </a:p>
          <a:p>
            <a:pPr algn="ctr"/>
            <a:r>
              <a:rPr lang="en-US" sz="4800" b="1" dirty="0">
                <a:solidFill>
                  <a:srgbClr val="FFFFFF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January 26, 8 am to 5 pm, </a:t>
            </a:r>
          </a:p>
          <a:p>
            <a:pPr algn="ctr"/>
            <a:r>
              <a:rPr lang="en-US" sz="4800" b="1" dirty="0">
                <a:solidFill>
                  <a:srgbClr val="FFFFFF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@DMP Rm 204</a:t>
            </a:r>
          </a:p>
        </p:txBody>
      </p:sp>
    </p:spTree>
    <p:extLst>
      <p:ext uri="{BB962C8B-B14F-4D97-AF65-F5344CB8AC3E}">
        <p14:creationId xmlns:p14="http://schemas.microsoft.com/office/powerpoint/2010/main" val="3092700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Jan. 25, 2019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Management  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5651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421670"/>
            <a:ext cx="9144000" cy="4981454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7200" b="1" spc="-300" dirty="0">
                <a:solidFill>
                  <a:srgbClr val="FFFFFF"/>
                </a:solidFill>
                <a:latin typeface="+mj-lt"/>
              </a:rPr>
              <a:t>"… Do whatever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7200" b="1" spc="-300" dirty="0">
                <a:solidFill>
                  <a:srgbClr val="FFFFFF"/>
                </a:solidFill>
                <a:latin typeface="+mj-lt"/>
              </a:rPr>
              <a:t>he tells you."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300" dirty="0">
                <a:solidFill>
                  <a:srgbClr val="FFFFFF"/>
                </a:solidFill>
                <a:latin typeface="+mj-lt"/>
              </a:rPr>
              <a:t>                    </a:t>
            </a:r>
            <a:r>
              <a:rPr lang="en-US" sz="6000" b="1" spc="-300" dirty="0" err="1">
                <a:solidFill>
                  <a:srgbClr val="FFFFFF"/>
                </a:solidFill>
                <a:latin typeface="+mj-lt"/>
              </a:rPr>
              <a:t>Jn</a:t>
            </a:r>
            <a:r>
              <a:rPr lang="en-US" sz="6000" b="1" spc="-300" dirty="0">
                <a:solidFill>
                  <a:srgbClr val="FFFFFF"/>
                </a:solidFill>
                <a:latin typeface="+mj-lt"/>
              </a:rPr>
              <a:t> 2:5</a:t>
            </a:r>
            <a:endParaRPr lang="en-US" sz="100" b="1" spc="-3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AA030F-3933-41F8-A26D-E8F91C64C3A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e18fa9b5-5772-4b1e-924d-5642982b1f26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48209</TotalTime>
  <Words>252</Words>
  <Application>Microsoft Office PowerPoint</Application>
  <PresentationFormat>On-screen Show (4:3)</PresentationFormat>
  <Paragraphs>61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32" baseType="lpstr">
      <vt:lpstr>Batang</vt:lpstr>
      <vt:lpstr>ＭＳ Ｐゴシック</vt:lpstr>
      <vt:lpstr>Arial</vt:lpstr>
      <vt:lpstr>Bell MT</vt:lpstr>
      <vt:lpstr>Berlin Sans FB Demi</vt:lpstr>
      <vt:lpstr>Book Antiqua</vt:lpstr>
      <vt:lpstr>Calibri</vt:lpstr>
      <vt:lpstr>Calibri Light</vt:lpstr>
      <vt:lpstr>Georgia</vt:lpstr>
      <vt:lpstr>Lucida Sans</vt:lpstr>
      <vt:lpstr>Perpetua Titling MT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Office Theme</vt:lpstr>
      <vt:lpstr>PowerPoint Presentation</vt:lpstr>
      <vt:lpstr> God’s  Promise   for the week</vt:lpstr>
      <vt:lpstr>PowerPoint Presentation</vt:lpstr>
      <vt:lpstr>February 2019 MAGNIFICAT ISSUE</vt:lpstr>
      <vt:lpstr>TEACHINGS</vt:lpstr>
      <vt:lpstr>PowerPoint Presentation</vt:lpstr>
      <vt:lpstr>PowerPoint Presentation</vt:lpstr>
      <vt:lpstr>PowerPoint Presentation</vt:lpstr>
      <vt:lpstr>ORDER</vt:lpstr>
      <vt:lpstr>DIRECTIONS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2422</cp:revision>
  <cp:lastPrinted>2018-11-09T20:27:48Z</cp:lastPrinted>
  <dcterms:created xsi:type="dcterms:W3CDTF">2012-02-27T22:14:55Z</dcterms:created>
  <dcterms:modified xsi:type="dcterms:W3CDTF">2019-01-18T19:48:52Z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