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</p:sldMasterIdLst>
  <p:notesMasterIdLst>
    <p:notesMasterId r:id="rId20"/>
  </p:notesMasterIdLst>
  <p:handoutMasterIdLst>
    <p:handoutMasterId r:id="rId21"/>
  </p:handoutMasterIdLst>
  <p:sldIdLst>
    <p:sldId id="258" r:id="rId9"/>
    <p:sldId id="650" r:id="rId10"/>
    <p:sldId id="257" r:id="rId11"/>
    <p:sldId id="726" r:id="rId12"/>
    <p:sldId id="731" r:id="rId13"/>
    <p:sldId id="719" r:id="rId14"/>
    <p:sldId id="705" r:id="rId15"/>
    <p:sldId id="721" r:id="rId16"/>
    <p:sldId id="732" r:id="rId17"/>
    <p:sldId id="666" r:id="rId18"/>
    <p:sldId id="714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FF00"/>
    <a:srgbClr val="FF0000"/>
    <a:srgbClr val="258B2A"/>
    <a:srgbClr val="100E0F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4" autoAdjust="0"/>
    <p:restoredTop sz="75767" autoAdjust="0"/>
  </p:normalViewPr>
  <p:slideViewPr>
    <p:cSldViewPr snapToGrid="0">
      <p:cViewPr varScale="1">
        <p:scale>
          <a:sx n="66" d="100"/>
          <a:sy n="66" d="100"/>
        </p:scale>
        <p:origin x="4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ayCSalmo@gmail.co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63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821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who would like to sig</a:t>
            </a:r>
            <a:r>
              <a:rPr lang="en-US" b="1" dirty="0"/>
              <a:t>n</a:t>
            </a:r>
            <a:r>
              <a:rPr lang="en-US" dirty="0"/>
              <a:t>up as volunteer marchers during the March for Life, please contact Ray Salmo at </a:t>
            </a:r>
            <a:r>
              <a:rPr lang="en-US" dirty="0">
                <a:hlinkClick r:id="rId3"/>
              </a:rPr>
              <a:t>RayCSalmo@gmail.com</a:t>
            </a:r>
            <a:r>
              <a:rPr lang="en-US" dirty="0"/>
              <a:t>, or any member of the Mission Apostolate.</a:t>
            </a:r>
          </a:p>
          <a:p>
            <a:r>
              <a:rPr lang="en-US" dirty="0"/>
              <a:t>The bus for marchers will be leaving DMP parking at 6:30 AM on Jan 24, 2020 (Friday).  </a:t>
            </a:r>
            <a:endParaRPr lang="en-US" dirty="0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4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80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0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1/17/2020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887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84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12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55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1/17/2020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68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611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16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5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122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4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1/17/2020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1/17/2020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1/17/2020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7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7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7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7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1/17/2020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7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1/17/2020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56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6196" y="3429000"/>
            <a:ext cx="698255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latin typeface="Tahoma"/>
                <a:ea typeface="Tahoma"/>
                <a:cs typeface="Tahoma"/>
              </a:rPr>
              <a:t>Jan</a:t>
            </a: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</a:rPr>
              <a:t>. 17,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7919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330344"/>
            <a:ext cx="9144000" cy="509253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“...be my servant...”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40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             Is 49:6a</a:t>
            </a:r>
            <a:endParaRPr lang="en-US" sz="54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5633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1918351"/>
            <a:ext cx="9143999" cy="5464978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65138" indent="-465138" algn="ctr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  </a:t>
            </a: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Bear witness to the love</a:t>
            </a:r>
          </a:p>
          <a:p>
            <a:pPr marL="465138" indent="-465138" algn="ctr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of Christ by caring for the weak and needy with all humility.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601079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" y="2759369"/>
            <a:ext cx="9143998" cy="4712327"/>
          </a:xfrm>
          <a:effectLst>
            <a:glow rad="139700">
              <a:srgbClr val="FFFF00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“…I will make you a light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the nations...”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                       </a:t>
            </a:r>
            <a:r>
              <a:rPr lang="en-US" sz="60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 49:6b</a:t>
            </a:r>
            <a:endParaRPr lang="en-US" sz="1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/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73" y="2800341"/>
            <a:ext cx="9054254" cy="258532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is available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distribution tonight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en-US" sz="60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  <a:t>February 2020</a:t>
            </a:r>
            <a:br>
              <a:rPr lang="en-US" sz="60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</a:br>
            <a:r>
              <a:rPr lang="en-US" sz="54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221957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3" y="458638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Nova" panose="020B0504020202020204" pitchFamily="34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941145" y="1460974"/>
            <a:ext cx="7261710" cy="3231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New Creation Realities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Growth in Prayer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Encounter with Jesus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Understanding Corporate Worship 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Prayer Leadership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sz="24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4775" y="4625550"/>
            <a:ext cx="64684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</a:rPr>
              <a:t>Sat., </a:t>
            </a:r>
            <a:r>
              <a:rPr lang="en-US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Jan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</a:rPr>
              <a:t> 18, 2020,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35CB6-BA20-48CA-A5D7-69A4ABCA0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703" y="-302115"/>
            <a:ext cx="9293985" cy="71555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EE0C0B-E621-4E5E-BE81-AE7A14645DDF}"/>
              </a:ext>
            </a:extLst>
          </p:cNvPr>
          <p:cNvSpPr/>
          <p:nvPr/>
        </p:nvSpPr>
        <p:spPr>
          <a:xfrm>
            <a:off x="228154" y="3803158"/>
            <a:ext cx="8707833" cy="923330"/>
          </a:xfrm>
          <a:prstGeom prst="rect">
            <a:avLst/>
          </a:prstGeom>
          <a:solidFill>
            <a:srgbClr val="C00000"/>
          </a:solidFill>
          <a:effectLst>
            <a:softEdge rad="3175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50800" dist="101600" dir="36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rmala UI" panose="020B0502040204020203" pitchFamily="34" charset="0"/>
                <a:ea typeface="+mn-ea"/>
                <a:cs typeface="Nirmala UI" panose="020B0502040204020203" pitchFamily="34" charset="0"/>
              </a:rPr>
              <a:t>FRIDAY, JANUARY 24,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7FA8A3-1B9A-47E3-A925-530AA112CEEC}"/>
              </a:ext>
            </a:extLst>
          </p:cNvPr>
          <p:cNvSpPr/>
          <p:nvPr/>
        </p:nvSpPr>
        <p:spPr>
          <a:xfrm>
            <a:off x="4384800" y="4721756"/>
            <a:ext cx="45411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300" dirty="0">
                <a:ln w="0"/>
                <a:solidFill>
                  <a:srgbClr val="FFFFFF"/>
                </a:solidFill>
                <a:latin typeface="Arial Nova" panose="020B0504020202020204" pitchFamily="34" charset="0"/>
              </a:rPr>
              <a:t>Washington DC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1B32D-31EC-490D-9731-02F28114AE3D}"/>
              </a:ext>
            </a:extLst>
          </p:cNvPr>
          <p:cNvSpPr txBox="1"/>
          <p:nvPr/>
        </p:nvSpPr>
        <p:spPr>
          <a:xfrm>
            <a:off x="-112789" y="5405836"/>
            <a:ext cx="9440068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 Black"/>
                <a:cs typeface="Arial"/>
              </a:rPr>
              <a:t>Contact:</a:t>
            </a:r>
            <a:endParaRPr lang="en-US" sz="2000">
              <a:solidFill>
                <a:srgbClr val="FFFF00"/>
              </a:solidFill>
            </a:endParaRPr>
          </a:p>
          <a:p>
            <a:r>
              <a:rPr lang="en-US" b="1">
                <a:solidFill>
                  <a:srgbClr val="FFFF00"/>
                </a:solidFill>
                <a:latin typeface="Arial Black"/>
                <a:cs typeface="Arial"/>
              </a:rPr>
              <a:t>Ray Salmo at RayCSalmo@gmail.com or any Mission Apostolate member</a:t>
            </a:r>
            <a:endParaRPr lang="en-US">
              <a:solidFill>
                <a:srgbClr val="FFFF00"/>
              </a:solidFill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Arial Black"/>
                <a:cs typeface="Arial"/>
              </a:rPr>
              <a:t>Bus leaves DMP parking lot at 6:30 AM</a:t>
            </a:r>
            <a:endParaRPr lang="en-US" sz="2400" b="1" dirty="0">
              <a:solidFill>
                <a:srgbClr val="FFFF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1557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310854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Saturday, Feb 8, 2020</a:t>
            </a:r>
          </a:p>
          <a:p>
            <a:pPr algn="ctr">
              <a:defRPr/>
            </a:pPr>
            <a:r>
              <a:rPr lang="en-US" sz="4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10 am to 6 pm, </a:t>
            </a:r>
          </a:p>
          <a:p>
            <a:pPr algn="ctr">
              <a:defRPr/>
            </a:pPr>
            <a:r>
              <a:rPr lang="en-US" sz="4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@DMP Auditorium</a:t>
            </a:r>
          </a:p>
          <a:p>
            <a:pPr algn="ctr">
              <a:defRPr/>
            </a:pPr>
            <a:endParaRPr lang="fr-FR" sz="32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Tahoma"/>
              <a:cs typeface="Tahoma"/>
            </a:endParaRPr>
          </a:p>
          <a:p>
            <a:pPr algn="ctr">
              <a:defRPr/>
            </a:pPr>
            <a:r>
              <a:rPr lang="fr-FR" sz="32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Email: single.family@bldnewark.com</a:t>
            </a:r>
            <a:endParaRPr lang="en-US" sz="32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742" y="743884"/>
            <a:ext cx="9120553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spc="-15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BLD “Singles Family” Reunion</a:t>
            </a:r>
            <a:endParaRPr lang="en-US" sz="6000" b="1" cap="none" spc="-150" dirty="0">
              <a:ln/>
              <a:solidFill>
                <a:srgbClr val="FFFF00"/>
              </a:solidFill>
              <a:effectLst>
                <a:outerShdw blurRad="50800" dist="1016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365E93-6E12-4479-8038-988ED8EE8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79" y="-1329567"/>
            <a:ext cx="6195437" cy="5762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5E0FC-3655-4C23-8E78-E0834D219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81" y="4042770"/>
            <a:ext cx="3605096" cy="239378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0EEF86-5106-4E8C-BDC9-0007F4103CD9}"/>
              </a:ext>
            </a:extLst>
          </p:cNvPr>
          <p:cNvSpPr/>
          <p:nvPr/>
        </p:nvSpPr>
        <p:spPr>
          <a:xfrm>
            <a:off x="242533" y="3349542"/>
            <a:ext cx="6562692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25400" dist="101600" dir="2700000" algn="tl" rotWithShape="0">
                    <a:schemeClr val="bg2">
                      <a:lumMod val="50000"/>
                      <a:alpha val="44000"/>
                    </a:schemeClr>
                  </a:outerShdw>
                </a:effectLst>
                <a:latin typeface="Calisto MT" panose="02040603050505030304" pitchFamily="18" charset="0"/>
              </a:rPr>
              <a:t>2000 Hail Mary’s for the Medical Mission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120E54-CE21-4DA4-997C-4AD865E0BE82}"/>
              </a:ext>
            </a:extLst>
          </p:cNvPr>
          <p:cNvSpPr/>
          <p:nvPr/>
        </p:nvSpPr>
        <p:spPr>
          <a:xfrm>
            <a:off x="156434" y="4875782"/>
            <a:ext cx="8355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Saturday, January 25, 2020 </a:t>
            </a:r>
          </a:p>
          <a:p>
            <a:r>
              <a:rPr lang="en-US" sz="40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at the DMP Library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18BC5-6256-4908-B99F-B9893A0CA0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32" y="6322332"/>
            <a:ext cx="435752" cy="3965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C074E4-239E-43F0-88A4-C0F967D8FB58}"/>
              </a:ext>
            </a:extLst>
          </p:cNvPr>
          <p:cNvSpPr/>
          <p:nvPr/>
        </p:nvSpPr>
        <p:spPr>
          <a:xfrm>
            <a:off x="156434" y="1014516"/>
            <a:ext cx="8355566" cy="24929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Medical Mission 2020</a:t>
            </a:r>
          </a:p>
          <a:p>
            <a:r>
              <a:rPr lang="en-US" sz="3200" spc="300" dirty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Jordan, Guimaras, Philippines</a:t>
            </a:r>
          </a:p>
          <a:p>
            <a:r>
              <a:rPr lang="en-US" sz="3200" spc="300" dirty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February 10 to 13, 2020</a:t>
            </a:r>
          </a:p>
          <a:p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05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67765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Jan. 24, 2020</a:t>
            </a:r>
          </a:p>
          <a:p>
            <a:pPr algn="ctr">
              <a:defRPr/>
            </a:pPr>
            <a:r>
              <a:rPr lang="en-US" sz="66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Pastoral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-7742" y="743884"/>
            <a:ext cx="9120553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60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298182763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21A908A744842818969E99E5792C9" ma:contentTypeVersion="13" ma:contentTypeDescription="Create a new document." ma:contentTypeScope="" ma:versionID="7cbc016f984e1811520b5f55e241a2ee">
  <xsd:schema xmlns:xsd="http://www.w3.org/2001/XMLSchema" xmlns:xs="http://www.w3.org/2001/XMLSchema" xmlns:p="http://schemas.microsoft.com/office/2006/metadata/properties" xmlns:ns3="de896b5c-fb79-46c0-9ce5-261b28940b00" xmlns:ns4="0c54ae7a-afa0-46f9-b73e-b2ae4ea89668" targetNamespace="http://schemas.microsoft.com/office/2006/metadata/properties" ma:root="true" ma:fieldsID="b3163a9876569b9c176400894b0a8e99" ns3:_="" ns4:_="">
    <xsd:import namespace="de896b5c-fb79-46c0-9ce5-261b28940b00"/>
    <xsd:import namespace="0c54ae7a-afa0-46f9-b73e-b2ae4ea896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96b5c-fb79-46c0-9ce5-261b28940b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4ae7a-afa0-46f9-b73e-b2ae4ea89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0c54ae7a-afa0-46f9-b73e-b2ae4ea89668"/>
    <ds:schemaRef ds:uri="http://schemas.microsoft.com/office/infopath/2007/PartnerControls"/>
    <ds:schemaRef ds:uri="de896b5c-fb79-46c0-9ce5-261b28940b0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05EE14-7098-4BAA-8DA0-D07274591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896b5c-fb79-46c0-9ce5-261b28940b00"/>
    <ds:schemaRef ds:uri="0c54ae7a-afa0-46f9-b73e-b2ae4ea896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9543</TotalTime>
  <Words>261</Words>
  <Application>Microsoft Office PowerPoint</Application>
  <PresentationFormat>On-screen Show (4:3)</PresentationFormat>
  <Paragraphs>62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33" baseType="lpstr">
      <vt:lpstr>Arial</vt:lpstr>
      <vt:lpstr>Arial Black</vt:lpstr>
      <vt:lpstr>Arial Narrow</vt:lpstr>
      <vt:lpstr>Arial Nova</vt:lpstr>
      <vt:lpstr>Book Antiqua</vt:lpstr>
      <vt:lpstr>Calibri</vt:lpstr>
      <vt:lpstr>Calibri Light</vt:lpstr>
      <vt:lpstr>Calisto MT</vt:lpstr>
      <vt:lpstr>Georgia</vt:lpstr>
      <vt:lpstr>Lucida Sans</vt:lpstr>
      <vt:lpstr>Nirmala UI</vt:lpstr>
      <vt:lpstr>Perpetua Titling MT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2_Apex</vt:lpstr>
      <vt:lpstr>PowerPoint Presentation</vt:lpstr>
      <vt:lpstr> God’s  Promise   for the week</vt:lpstr>
      <vt:lpstr>PowerPoint Presentation</vt:lpstr>
      <vt:lpstr>February 2020 MAGNIFICAT ISSUE</vt:lpstr>
      <vt:lpstr>TEACHINGS</vt:lpstr>
      <vt:lpstr>PowerPoint Presentation</vt:lpstr>
      <vt:lpstr>PowerPoint Presentation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567</cp:revision>
  <cp:lastPrinted>2019-09-27T19:33:50Z</cp:lastPrinted>
  <dcterms:created xsi:type="dcterms:W3CDTF">2019-05-03T13:46:13Z</dcterms:created>
  <dcterms:modified xsi:type="dcterms:W3CDTF">2020-01-17T20:16:57Z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0x01010049421A908A744842818969E99E5792C9</vt:lpwstr>
  </property>
</Properties>
</file>