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19"/>
  </p:notesMasterIdLst>
  <p:handoutMasterIdLst>
    <p:handoutMasterId r:id="rId20"/>
  </p:handoutMasterIdLst>
  <p:sldIdLst>
    <p:sldId id="258" r:id="rId9"/>
    <p:sldId id="650" r:id="rId10"/>
    <p:sldId id="257" r:id="rId11"/>
    <p:sldId id="705" r:id="rId12"/>
    <p:sldId id="721" r:id="rId13"/>
    <p:sldId id="733" r:id="rId14"/>
    <p:sldId id="256" r:id="rId15"/>
    <p:sldId id="732" r:id="rId16"/>
    <p:sldId id="666" r:id="rId17"/>
    <p:sldId id="71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B8233-98F0-49F0-B3AF-C4CA5013C729}" v="14" dt="2020-01-24T19:28:27.6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4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60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5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0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1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8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2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45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3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50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5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4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0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9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6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196" y="3429000"/>
            <a:ext cx="69825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Jan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. 24,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633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918351"/>
            <a:ext cx="9143999" cy="5464978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65138" indent="-465138" algn="ctr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 </a:t>
            </a: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Serve harmoniously </a:t>
            </a:r>
          </a:p>
          <a:p>
            <a:pPr marL="465138" indent="-465138" algn="ctr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and share the joy of </a:t>
            </a:r>
          </a:p>
          <a:p>
            <a:pPr marL="465138" indent="-465138" algn="ctr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your new life </a:t>
            </a:r>
          </a:p>
          <a:p>
            <a:pPr marL="465138" indent="-465138" algn="ctr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in Christ.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601079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" y="2759369"/>
            <a:ext cx="9143998" cy="4712327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“…I shall see the bounty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 Lord in the land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 living.”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                 </a:t>
            </a: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Ps 27:13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310854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Saturday, Feb 8, 2020</a:t>
            </a:r>
          </a:p>
          <a:p>
            <a:pPr algn="ctr">
              <a:defRPr/>
            </a:pPr>
            <a:r>
              <a:rPr lang="en-US" sz="4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10 am to 6 pm, </a:t>
            </a:r>
          </a:p>
          <a:p>
            <a:pPr algn="ctr">
              <a:defRPr/>
            </a:pPr>
            <a:r>
              <a:rPr lang="en-US" sz="4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@DMP Auditorium</a:t>
            </a:r>
          </a:p>
          <a:p>
            <a:pPr algn="ctr">
              <a:defRPr/>
            </a:pPr>
            <a:endParaRPr lang="fr-FR" sz="32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</a:endParaRPr>
          </a:p>
          <a:p>
            <a:pPr algn="ctr">
              <a:defRPr/>
            </a:pPr>
            <a:r>
              <a:rPr lang="fr-FR" sz="32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Email: single.family@bldnewark.com</a:t>
            </a:r>
            <a:endParaRPr lang="en-US" sz="32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742" y="743884"/>
            <a:ext cx="912055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spc="-15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“Singles Family” Reunion</a:t>
            </a:r>
            <a:endParaRPr lang="en-US" sz="6000" b="1" cap="none" spc="-150" dirty="0">
              <a:ln/>
              <a:solidFill>
                <a:srgbClr val="FFFF00"/>
              </a:solidFill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1" y="4042770"/>
            <a:ext cx="3605096" cy="2393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42533" y="3349542"/>
            <a:ext cx="656269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 Mary’s for the Medical 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156434" y="4875782"/>
            <a:ext cx="8355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January 25, 2020 </a:t>
            </a:r>
          </a:p>
          <a:p>
            <a:r>
              <a:rPr lang="en-US" sz="4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at the 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74E4-239E-43F0-88A4-C0F967D8FB58}"/>
              </a:ext>
            </a:extLst>
          </p:cNvPr>
          <p:cNvSpPr/>
          <p:nvPr/>
        </p:nvSpPr>
        <p:spPr>
          <a:xfrm>
            <a:off x="156434" y="1014516"/>
            <a:ext cx="8355566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Medical Mission 2020</a:t>
            </a:r>
          </a:p>
          <a:p>
            <a:r>
              <a:rPr lang="en-US" sz="3200" spc="3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Jordan, Guimaras, Philippines</a:t>
            </a:r>
          </a:p>
          <a:p>
            <a:r>
              <a:rPr lang="en-US" sz="3200" spc="3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February 10 to 13, 2020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7887" y="2280958"/>
            <a:ext cx="9138773" cy="418576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March 14, 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9:00 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@ DMP Library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Please arrive 10 minutes earlier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Register with location BLD (Rahway) at https://www.virtus.org</a:t>
            </a:r>
            <a:endParaRPr kumimoji="0" lang="en-US" sz="3600" b="0" i="0" u="none" strike="noStrike" kern="1200" cap="none" spc="0" normalizeH="0" baseline="0" noProof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8" y="277159"/>
            <a:ext cx="912055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Protecting God's Children (PGC)</a:t>
            </a:r>
          </a:p>
        </p:txBody>
      </p:sp>
    </p:spTree>
    <p:extLst>
      <p:ext uri="{BB962C8B-B14F-4D97-AF65-F5344CB8AC3E}">
        <p14:creationId xmlns:p14="http://schemas.microsoft.com/office/powerpoint/2010/main" val="11807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1427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Spirit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Seminar #51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549" y="3537072"/>
            <a:ext cx="4721165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28-29,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021" y="4334693"/>
            <a:ext cx="6473247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Feb. 28, 2020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752" y="5191944"/>
            <a:ext cx="7356501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</a:t>
            </a:r>
            <a:r>
              <a:rPr lang="en-US" sz="3200" b="1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lsa@bldnewark.com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3200" b="1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Fil.Flores@bldnewark.com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Online registration is available at BLDNewark.com</a:t>
            </a:r>
            <a:endParaRPr kumimoji="0" lang="en-US" sz="32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67765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Jan. 31, 2020</a:t>
            </a:r>
          </a:p>
          <a:p>
            <a:pPr algn="ctr">
              <a:defRPr/>
            </a:pPr>
            <a:r>
              <a:rPr lang="en-US" sz="66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-7742" y="743884"/>
            <a:ext cx="912055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60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98182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7919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938459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“...be united in the same mind and in the same purpose.”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                </a:t>
            </a:r>
            <a:r>
              <a:rPr lang="en-US" sz="54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1 Cor 1:10b</a:t>
            </a:r>
            <a:endParaRPr lang="en-US" sz="48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5" ma:contentTypeDescription="Create a new document." ma:contentTypeScope="" ma:versionID="358394e374854c79bb614885845a7fe3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528e2e3ef3a308e46981d5c500e75ab8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de896b5c-fb79-46c0-9ce5-261b28940b0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0c54ae7a-afa0-46f9-b73e-b2ae4ea8966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0C6C61-79DF-46D1-9657-FE93EA956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9574</TotalTime>
  <Words>223</Words>
  <Application>Microsoft Office PowerPoint</Application>
  <PresentationFormat>On-screen Show (4:3)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Arial Narrow</vt:lpstr>
      <vt:lpstr>Bernard MT Condensed</vt:lpstr>
      <vt:lpstr>Book Antiqua</vt:lpstr>
      <vt:lpstr>Calibri</vt:lpstr>
      <vt:lpstr>Calibri Light</vt:lpstr>
      <vt:lpstr>Calisto MT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1_Office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568</cp:revision>
  <cp:lastPrinted>2020-01-24T19:36:00Z</cp:lastPrinted>
  <dcterms:created xsi:type="dcterms:W3CDTF">2019-05-03T13:46:13Z</dcterms:created>
  <dcterms:modified xsi:type="dcterms:W3CDTF">2020-01-24T19:42:29Z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