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161" r:id="rId8"/>
    <p:sldMasterId id="2147487173" r:id="rId9"/>
    <p:sldMasterId id="2147487197" r:id="rId10"/>
    <p:sldMasterId id="2147487227" r:id="rId11"/>
    <p:sldMasterId id="2147487239" r:id="rId12"/>
  </p:sldMasterIdLst>
  <p:notesMasterIdLst>
    <p:notesMasterId r:id="rId27"/>
  </p:notesMasterIdLst>
  <p:handoutMasterIdLst>
    <p:handoutMasterId r:id="rId28"/>
  </p:handoutMasterIdLst>
  <p:sldIdLst>
    <p:sldId id="258" r:id="rId13"/>
    <p:sldId id="763" r:id="rId14"/>
    <p:sldId id="650" r:id="rId15"/>
    <p:sldId id="257" r:id="rId16"/>
    <p:sldId id="759" r:id="rId17"/>
    <p:sldId id="761" r:id="rId18"/>
    <p:sldId id="762" r:id="rId19"/>
    <p:sldId id="754" r:id="rId20"/>
    <p:sldId id="753" r:id="rId21"/>
    <p:sldId id="744" r:id="rId22"/>
    <p:sldId id="745" r:id="rId23"/>
    <p:sldId id="705" r:id="rId24"/>
    <p:sldId id="666" r:id="rId25"/>
    <p:sldId id="714"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6" autoAdjust="0"/>
    <p:restoredTop sz="75767" autoAdjust="0"/>
  </p:normalViewPr>
  <p:slideViewPr>
    <p:cSldViewPr snapToGrid="0">
      <p:cViewPr varScale="1">
        <p:scale>
          <a:sx n="63" d="100"/>
          <a:sy n="63" d="100"/>
        </p:scale>
        <p:origin x="69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7/5/2019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7/5/2019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11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57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2</a:t>
            </a:fld>
            <a:endParaRPr lang="en-US" dirty="0"/>
          </a:p>
        </p:txBody>
      </p:sp>
    </p:spTree>
    <p:extLst>
      <p:ext uri="{BB962C8B-B14F-4D97-AF65-F5344CB8AC3E}">
        <p14:creationId xmlns:p14="http://schemas.microsoft.com/office/powerpoint/2010/main" val="250071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4</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visit bldnewark.com to RSVP</a:t>
            </a:r>
          </a:p>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5</a:t>
            </a:fld>
            <a:endParaRPr lang="en-US" dirty="0"/>
          </a:p>
        </p:txBody>
      </p:sp>
    </p:spTree>
    <p:extLst>
      <p:ext uri="{BB962C8B-B14F-4D97-AF65-F5344CB8AC3E}">
        <p14:creationId xmlns:p14="http://schemas.microsoft.com/office/powerpoint/2010/main" val="131777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register/ RSVP for Bishop Rey's Pastoral visit celebration at the Secretariat Mini Cyber station at the auditorium tonight. The deadline for last registration is July 5, 2019. Kindly register so you will be counted and your names listed at the front desk".</a:t>
            </a:r>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6</a:t>
            </a:fld>
            <a:endParaRPr lang="en-US" dirty="0"/>
          </a:p>
        </p:txBody>
      </p:sp>
    </p:spTree>
    <p:extLst>
      <p:ext uri="{BB962C8B-B14F-4D97-AF65-F5344CB8AC3E}">
        <p14:creationId xmlns:p14="http://schemas.microsoft.com/office/powerpoint/2010/main" val="384085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7</a:t>
            </a:fld>
            <a:endParaRPr lang="en-US" dirty="0"/>
          </a:p>
        </p:txBody>
      </p:sp>
    </p:spTree>
    <p:extLst>
      <p:ext uri="{BB962C8B-B14F-4D97-AF65-F5344CB8AC3E}">
        <p14:creationId xmlns:p14="http://schemas.microsoft.com/office/powerpoint/2010/main" val="237393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8</a:t>
            </a:fld>
            <a:endParaRPr lang="en-US" dirty="0"/>
          </a:p>
        </p:txBody>
      </p:sp>
    </p:spTree>
    <p:extLst>
      <p:ext uri="{BB962C8B-B14F-4D97-AF65-F5344CB8AC3E}">
        <p14:creationId xmlns:p14="http://schemas.microsoft.com/office/powerpoint/2010/main" val="39195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9</a:t>
            </a:fld>
            <a:endParaRPr lang="en-US" dirty="0"/>
          </a:p>
        </p:txBody>
      </p:sp>
    </p:spTree>
    <p:extLst>
      <p:ext uri="{BB962C8B-B14F-4D97-AF65-F5344CB8AC3E}">
        <p14:creationId xmlns:p14="http://schemas.microsoft.com/office/powerpoint/2010/main" val="154145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7/5/2019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7/5/2019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7/5/2019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7/5/2019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7/5/2019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7/5/2019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817138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4143215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911770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1263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3173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7/5/2019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956780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257564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568913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739410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030718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234963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3492462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481839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3F7F5-2857-4578-8B78-75A08825006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318129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83F7F5-2857-4578-8B78-75A08825006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8656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7/5/2019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83F7F5-2857-4578-8B78-75A08825006D}"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331446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3F7F5-2857-4578-8B78-75A08825006D}"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4230321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3F7F5-2857-4578-8B78-75A08825006D}"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879058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3F7F5-2857-4578-8B78-75A08825006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537393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3F7F5-2857-4578-8B78-75A08825006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169506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1846529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483835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163240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510256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E98491-CCFF-464E-B3B9-CB90D8385DB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330530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7/5/2019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98491-CCFF-464E-B3B9-CB90D8385DB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3911700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98491-CCFF-464E-B3B9-CB90D8385DB5}"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746176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98491-CCFF-464E-B3B9-CB90D8385DB5}"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118263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98491-CCFF-464E-B3B9-CB90D8385DB5}"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4015907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8491-CCFF-464E-B3B9-CB90D8385DB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51879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8491-CCFF-464E-B3B9-CB90D8385DB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2266285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188448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4022693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66112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38896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7/5/2019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5E49D6-8C47-4679-9E35-C8FD91B4805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40387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5E49D6-8C47-4679-9E35-C8FD91B4805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16727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5E49D6-8C47-4679-9E35-C8FD91B4805D}"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4602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5E49D6-8C47-4679-9E35-C8FD91B4805D}"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1868586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E49D6-8C47-4679-9E35-C8FD91B4805D}"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188188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E49D6-8C47-4679-9E35-C8FD91B4805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740295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E49D6-8C47-4679-9E35-C8FD91B4805D}"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367889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572558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0343747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38989BC-3277-4B9D-ADEF-E8F1685D7AB0}"/>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426009C2-9509-49DD-82FF-46B765A7F000}"/>
                </a:ext>
              </a:extLst>
            </p:cNvPr>
            <p:cNvGrpSpPr>
              <a:grpSpLocks/>
            </p:cNvGrpSpPr>
            <p:nvPr userDrawn="1"/>
          </p:nvGrpSpPr>
          <p:grpSpPr bwMode="auto">
            <a:xfrm rot="-215207">
              <a:off x="3690" y="234"/>
              <a:ext cx="1857" cy="3625"/>
              <a:chOff x="3010" y="778"/>
              <a:chExt cx="1857" cy="3625"/>
            </a:xfrm>
          </p:grpSpPr>
          <p:sp>
            <p:nvSpPr>
              <p:cNvPr id="39" name="Freeform 4">
                <a:extLst>
                  <a:ext uri="{FF2B5EF4-FFF2-40B4-BE49-F238E27FC236}">
                    <a16:creationId xmlns:a16="http://schemas.microsoft.com/office/drawing/2014/main" id="{CD53EA48-1A8F-4AA0-B9DA-5F0B5F7B6526}"/>
                  </a:ext>
                </a:extLst>
              </p:cNvPr>
              <p:cNvSpPr>
                <a:spLocks/>
              </p:cNvSpPr>
              <p:nvPr userDrawn="1"/>
            </p:nvSpPr>
            <p:spPr bwMode="ltGray">
              <a:xfrm rot="12185230" flipV="1">
                <a:off x="3533" y="776"/>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DEE4B290-A736-4AC7-849B-99ABE2F221C1}"/>
                  </a:ext>
                </a:extLst>
              </p:cNvPr>
              <p:cNvSpPr>
                <a:spLocks/>
              </p:cNvSpPr>
              <p:nvPr userDrawn="1"/>
            </p:nvSpPr>
            <p:spPr bwMode="ltGray">
              <a:xfrm rot="12185230" flipV="1">
                <a:off x="4028" y="1800"/>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06DD8FA9-2A5D-4717-A549-F5C62B682A11}"/>
                  </a:ext>
                </a:extLst>
              </p:cNvPr>
              <p:cNvSpPr>
                <a:spLocks/>
              </p:cNvSpPr>
              <p:nvPr userDrawn="1"/>
            </p:nvSpPr>
            <p:spPr bwMode="ltGray">
              <a:xfrm rot="12185230" flipV="1">
                <a:off x="3637" y="2165"/>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52299FE5-91E5-49CD-B9D6-4726787AE795}"/>
                  </a:ext>
                </a:extLst>
              </p:cNvPr>
              <p:cNvSpPr>
                <a:spLocks/>
              </p:cNvSpPr>
              <p:nvPr userDrawn="1"/>
            </p:nvSpPr>
            <p:spPr bwMode="ltGray">
              <a:xfrm rot="12185230" flipV="1">
                <a:off x="3978" y="975"/>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5F76F58F-D59C-437A-8287-3E067E91AA5E}"/>
                  </a:ext>
                </a:extLst>
              </p:cNvPr>
              <p:cNvSpPr>
                <a:spLocks/>
              </p:cNvSpPr>
              <p:nvPr userDrawn="1"/>
            </p:nvSpPr>
            <p:spPr bwMode="ltGray">
              <a:xfrm rot="12185230" flipV="1">
                <a:off x="3843"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9E69A1C6-85E2-45B3-95DE-0EBA7BB72C01}"/>
                  </a:ext>
                </a:extLst>
              </p:cNvPr>
              <p:cNvSpPr>
                <a:spLocks/>
              </p:cNvSpPr>
              <p:nvPr userDrawn="1"/>
            </p:nvSpPr>
            <p:spPr bwMode="ltGray">
              <a:xfrm rot="12185230" flipV="1">
                <a:off x="3893"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829FF9AB-480D-424F-B023-A19DA5A7BFF6}"/>
                  </a:ext>
                </a:extLst>
              </p:cNvPr>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29B2C2AB-3F71-4CCC-B01D-3515DF98B5DC}"/>
                </a:ext>
              </a:extLst>
            </p:cNvPr>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AB449391-C633-4A44-8A20-7628174228C9}"/>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191C47F5-BB58-418B-8FCC-836290525C63}"/>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D98A3249-A163-4450-BF20-655A1FD3C181}"/>
                </a:ext>
              </a:extLst>
            </p:cNvPr>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29E1180C-1063-4A2C-8D13-F12B5DCC1703}"/>
                </a:ext>
              </a:extLst>
            </p:cNvPr>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9225073A-F2AE-4B7B-85C3-E4182CC4E4EF}"/>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A20DEEFC-F86B-4171-B8E5-A5707482A3BB}"/>
                </a:ext>
              </a:extLst>
            </p:cNvPr>
            <p:cNvGrpSpPr>
              <a:grpSpLocks/>
            </p:cNvGrpSpPr>
            <p:nvPr userDrawn="1"/>
          </p:nvGrpSpPr>
          <p:grpSpPr bwMode="auto">
            <a:xfrm rot="3220060">
              <a:off x="2631" y="754"/>
              <a:ext cx="569" cy="637"/>
              <a:chOff x="1727" y="866"/>
              <a:chExt cx="129" cy="157"/>
            </a:xfrm>
          </p:grpSpPr>
          <p:sp>
            <p:nvSpPr>
              <p:cNvPr id="36" name="Freeform 18">
                <a:extLst>
                  <a:ext uri="{FF2B5EF4-FFF2-40B4-BE49-F238E27FC236}">
                    <a16:creationId xmlns:a16="http://schemas.microsoft.com/office/drawing/2014/main" id="{F26701D4-3B90-4832-B897-1C8A31E693BD}"/>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892B4177-5145-4FBD-AE7F-5596D3A3A8B3}"/>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A4A75D24-6B1F-4574-BB30-248C5CFA0F53}"/>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CBD2ADE1-DB88-4043-9439-C841791C7689}"/>
                </a:ext>
              </a:extLst>
            </p:cNvPr>
            <p:cNvGrpSpPr>
              <a:grpSpLocks/>
            </p:cNvGrpSpPr>
            <p:nvPr userDrawn="1"/>
          </p:nvGrpSpPr>
          <p:grpSpPr bwMode="auto">
            <a:xfrm rot="-6691250">
              <a:off x="3637" y="132"/>
              <a:ext cx="356" cy="607"/>
              <a:chOff x="1727" y="866"/>
              <a:chExt cx="129" cy="157"/>
            </a:xfrm>
          </p:grpSpPr>
          <p:sp>
            <p:nvSpPr>
              <p:cNvPr id="33" name="Freeform 22">
                <a:extLst>
                  <a:ext uri="{FF2B5EF4-FFF2-40B4-BE49-F238E27FC236}">
                    <a16:creationId xmlns:a16="http://schemas.microsoft.com/office/drawing/2014/main" id="{EA4F0655-1764-4888-803A-7C977B146369}"/>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3A278C46-68B5-4795-8B52-072971494255}"/>
                  </a:ext>
                </a:extLst>
              </p:cNvPr>
              <p:cNvSpPr>
                <a:spLocks/>
              </p:cNvSpPr>
              <p:nvPr userDrawn="1"/>
            </p:nvSpPr>
            <p:spPr bwMode="ltGray">
              <a:xfrm>
                <a:off x="1788"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7F848F93-8157-4D10-ADC6-F09D5E62E143}"/>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315AE569-CE11-4829-9206-C4ADB838AF7E}"/>
                </a:ext>
              </a:extLst>
            </p:cNvPr>
            <p:cNvGrpSpPr>
              <a:grpSpLocks/>
            </p:cNvGrpSpPr>
            <p:nvPr userDrawn="1"/>
          </p:nvGrpSpPr>
          <p:grpSpPr bwMode="auto">
            <a:xfrm rot="8524840">
              <a:off x="668" y="3321"/>
              <a:ext cx="501" cy="502"/>
              <a:chOff x="1727" y="866"/>
              <a:chExt cx="129" cy="157"/>
            </a:xfrm>
          </p:grpSpPr>
          <p:sp>
            <p:nvSpPr>
              <p:cNvPr id="30" name="Freeform 26">
                <a:extLst>
                  <a:ext uri="{FF2B5EF4-FFF2-40B4-BE49-F238E27FC236}">
                    <a16:creationId xmlns:a16="http://schemas.microsoft.com/office/drawing/2014/main" id="{FCFFF352-DB4A-4E8D-BE77-7F3287B06845}"/>
                  </a:ext>
                </a:extLst>
              </p:cNvPr>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BDAA4695-A2A6-40FE-BFBB-716CB7D78597}"/>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199660D-4C3D-4961-91EE-9A2628A659CE}"/>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40BABEFC-0AAF-4AF0-B3AF-2117F4FE6C72}"/>
                </a:ext>
              </a:extLst>
            </p:cNvPr>
            <p:cNvGrpSpPr>
              <a:grpSpLocks/>
            </p:cNvGrpSpPr>
            <p:nvPr userDrawn="1"/>
          </p:nvGrpSpPr>
          <p:grpSpPr bwMode="auto">
            <a:xfrm rot="4106450" flipH="1">
              <a:off x="393" y="262"/>
              <a:ext cx="709" cy="892"/>
              <a:chOff x="1727" y="866"/>
              <a:chExt cx="129" cy="157"/>
            </a:xfrm>
          </p:grpSpPr>
          <p:sp>
            <p:nvSpPr>
              <p:cNvPr id="27" name="Freeform 30">
                <a:extLst>
                  <a:ext uri="{FF2B5EF4-FFF2-40B4-BE49-F238E27FC236}">
                    <a16:creationId xmlns:a16="http://schemas.microsoft.com/office/drawing/2014/main" id="{B6D75702-1AC5-4418-970C-1634642C6D0C}"/>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1681DEDB-C29E-40F2-B309-B073EDB277A6}"/>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69EFE46-D8C9-4021-9F2B-5459B9A6BBE6}"/>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6120E7E3-58E7-4E10-AFED-B1167A555A94}"/>
                </a:ext>
              </a:extLst>
            </p:cNvPr>
            <p:cNvGrpSpPr>
              <a:grpSpLocks/>
            </p:cNvGrpSpPr>
            <p:nvPr userDrawn="1"/>
          </p:nvGrpSpPr>
          <p:grpSpPr bwMode="auto">
            <a:xfrm rot="10015322" flipH="1">
              <a:off x="4625" y="2382"/>
              <a:ext cx="709" cy="892"/>
              <a:chOff x="1727" y="866"/>
              <a:chExt cx="129" cy="157"/>
            </a:xfrm>
          </p:grpSpPr>
          <p:sp>
            <p:nvSpPr>
              <p:cNvPr id="24" name="Freeform 34">
                <a:extLst>
                  <a:ext uri="{FF2B5EF4-FFF2-40B4-BE49-F238E27FC236}">
                    <a16:creationId xmlns:a16="http://schemas.microsoft.com/office/drawing/2014/main" id="{9DC03D27-551D-4FA6-90BD-59A151E66383}"/>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7CFDFDDB-F660-438B-8C4D-F39044C8BA03}"/>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E00BF203-1147-4F51-B0B8-2E57160C658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784D6A9E-A20E-4469-9F1D-348E3A5CA2D5}"/>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D43F1CEB-29E4-4449-8A42-338258C01407}"/>
                </a:ext>
              </a:extLst>
            </p:cNvPr>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A1A316AE-FAEA-42A4-8A17-02683981DFFC}"/>
                </a:ext>
              </a:extLst>
            </p:cNvPr>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D9119335-8E62-493E-8C2D-83B939D0F8C3}"/>
                </a:ext>
              </a:extLst>
            </p:cNvPr>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C391C919-9B71-4CBE-8FC9-4374E8D333C1}"/>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F2679C39-42D2-42E6-A5DF-BAC197DF3D9D}"/>
                </a:ext>
              </a:extLst>
            </p:cNvPr>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C5C9F268-7347-4C7D-832F-3810028E9CE8}"/>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9375"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993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4D2DC949-0B51-4482-8D6D-EFE19EA4CEE6}"/>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78B9F542-7445-4B9B-9B05-BA6CF425D370}"/>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0E8DEE73-4B68-4E91-A1E1-96AF4E3BA99E}"/>
              </a:ext>
            </a:extLst>
          </p:cNvPr>
          <p:cNvSpPr>
            <a:spLocks noGrp="1" noChangeArrowheads="1"/>
          </p:cNvSpPr>
          <p:nvPr>
            <p:ph type="sldNum" sz="quarter" idx="12"/>
          </p:nvPr>
        </p:nvSpPr>
        <p:spPr/>
        <p:txBody>
          <a:bodyPr/>
          <a:lstStyle>
            <a:lvl1pPr>
              <a:defRPr smtClean="0"/>
            </a:lvl1pPr>
          </a:lstStyle>
          <a:p>
            <a:pPr>
              <a:defRPr/>
            </a:pPr>
            <a:fld id="{1B65B520-765A-48DF-92CD-25D2BEC80BCD}" type="slidenum">
              <a:rPr lang="en-US" altLang="en-US"/>
              <a:pPr>
                <a:defRPr/>
              </a:pPr>
              <a:t>‹#›</a:t>
            </a:fld>
            <a:endParaRPr lang="en-US" altLang="en-US"/>
          </a:p>
        </p:txBody>
      </p:sp>
    </p:spTree>
    <p:extLst>
      <p:ext uri="{BB962C8B-B14F-4D97-AF65-F5344CB8AC3E}">
        <p14:creationId xmlns:p14="http://schemas.microsoft.com/office/powerpoint/2010/main" val="326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7/5/2019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B23511B1-895B-4676-BCCF-26A326F0C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A55A1D1E-2579-4A4D-98FA-2A76719EA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69E9AC29-ACC2-475C-8B97-D3485FCB6699}"/>
              </a:ext>
            </a:extLst>
          </p:cNvPr>
          <p:cNvSpPr>
            <a:spLocks noGrp="1" noChangeArrowheads="1"/>
          </p:cNvSpPr>
          <p:nvPr>
            <p:ph type="sldNum" sz="quarter" idx="12"/>
          </p:nvPr>
        </p:nvSpPr>
        <p:spPr>
          <a:ln/>
        </p:spPr>
        <p:txBody>
          <a:bodyPr/>
          <a:lstStyle>
            <a:lvl1pPr>
              <a:defRPr/>
            </a:lvl1pPr>
          </a:lstStyle>
          <a:p>
            <a:pPr>
              <a:defRPr/>
            </a:pPr>
            <a:fld id="{96D16F68-758B-47ED-A04E-3C94FF61085F}" type="slidenum">
              <a:rPr lang="en-US" altLang="en-US"/>
              <a:pPr>
                <a:defRPr/>
              </a:pPr>
              <a:t>‹#›</a:t>
            </a:fld>
            <a:endParaRPr lang="en-US" altLang="en-US"/>
          </a:p>
        </p:txBody>
      </p:sp>
    </p:spTree>
    <p:extLst>
      <p:ext uri="{BB962C8B-B14F-4D97-AF65-F5344CB8AC3E}">
        <p14:creationId xmlns:p14="http://schemas.microsoft.com/office/powerpoint/2010/main" val="2711185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137AD8BE-E094-4871-BA96-9E173691A2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62AFA1AA-480C-4C7C-86D8-C1621EA8F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6AD7A46-318D-4364-9C16-0EA6CDA1BB5F}"/>
              </a:ext>
            </a:extLst>
          </p:cNvPr>
          <p:cNvSpPr>
            <a:spLocks noGrp="1" noChangeArrowheads="1"/>
          </p:cNvSpPr>
          <p:nvPr>
            <p:ph type="sldNum" sz="quarter" idx="12"/>
          </p:nvPr>
        </p:nvSpPr>
        <p:spPr>
          <a:ln/>
        </p:spPr>
        <p:txBody>
          <a:bodyPr/>
          <a:lstStyle>
            <a:lvl1pPr>
              <a:defRPr/>
            </a:lvl1pPr>
          </a:lstStyle>
          <a:p>
            <a:pPr>
              <a:defRPr/>
            </a:pPr>
            <a:fld id="{816AB8CF-3380-49F3-BA36-038C4DA892E3}" type="slidenum">
              <a:rPr lang="en-US" altLang="en-US"/>
              <a:pPr>
                <a:defRPr/>
              </a:pPr>
              <a:t>‹#›</a:t>
            </a:fld>
            <a:endParaRPr lang="en-US" altLang="en-US"/>
          </a:p>
        </p:txBody>
      </p:sp>
    </p:spTree>
    <p:extLst>
      <p:ext uri="{BB962C8B-B14F-4D97-AF65-F5344CB8AC3E}">
        <p14:creationId xmlns:p14="http://schemas.microsoft.com/office/powerpoint/2010/main" val="3533393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D63EDD1B-3870-4592-9E13-49D49E25A3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37395940-7EC2-4FC8-8059-FD9F0510D0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DE6151F6-6C9D-4DC8-B85F-0B8E252CFCBE}"/>
              </a:ext>
            </a:extLst>
          </p:cNvPr>
          <p:cNvSpPr>
            <a:spLocks noGrp="1" noChangeArrowheads="1"/>
          </p:cNvSpPr>
          <p:nvPr>
            <p:ph type="sldNum" sz="quarter" idx="12"/>
          </p:nvPr>
        </p:nvSpPr>
        <p:spPr>
          <a:ln/>
        </p:spPr>
        <p:txBody>
          <a:bodyPr/>
          <a:lstStyle>
            <a:lvl1pPr>
              <a:defRPr/>
            </a:lvl1pPr>
          </a:lstStyle>
          <a:p>
            <a:pPr>
              <a:defRPr/>
            </a:pPr>
            <a:fld id="{0AE65BF9-D3CB-4457-A508-23562169AFDB}" type="slidenum">
              <a:rPr lang="en-US" altLang="en-US"/>
              <a:pPr>
                <a:defRPr/>
              </a:pPr>
              <a:t>‹#›</a:t>
            </a:fld>
            <a:endParaRPr lang="en-US" altLang="en-US"/>
          </a:p>
        </p:txBody>
      </p:sp>
    </p:spTree>
    <p:extLst>
      <p:ext uri="{BB962C8B-B14F-4D97-AF65-F5344CB8AC3E}">
        <p14:creationId xmlns:p14="http://schemas.microsoft.com/office/powerpoint/2010/main" val="26155360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2CC26148-A9B4-4DB9-ADDB-994DFC393E6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43584C8A-5906-4470-88D7-127A0B93C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F1FF4D54-02F9-44D7-9C60-2BDCCCC92308}"/>
              </a:ext>
            </a:extLst>
          </p:cNvPr>
          <p:cNvSpPr>
            <a:spLocks noGrp="1" noChangeArrowheads="1"/>
          </p:cNvSpPr>
          <p:nvPr>
            <p:ph type="sldNum" sz="quarter" idx="12"/>
          </p:nvPr>
        </p:nvSpPr>
        <p:spPr>
          <a:ln/>
        </p:spPr>
        <p:txBody>
          <a:bodyPr/>
          <a:lstStyle>
            <a:lvl1pPr>
              <a:defRPr/>
            </a:lvl1pPr>
          </a:lstStyle>
          <a:p>
            <a:pPr>
              <a:defRPr/>
            </a:pPr>
            <a:fld id="{06F68344-7D14-4420-9EF7-BC3AEF3BC0F4}" type="slidenum">
              <a:rPr lang="en-US" altLang="en-US"/>
              <a:pPr>
                <a:defRPr/>
              </a:pPr>
              <a:t>‹#›</a:t>
            </a:fld>
            <a:endParaRPr lang="en-US" altLang="en-US"/>
          </a:p>
        </p:txBody>
      </p:sp>
    </p:spTree>
    <p:extLst>
      <p:ext uri="{BB962C8B-B14F-4D97-AF65-F5344CB8AC3E}">
        <p14:creationId xmlns:p14="http://schemas.microsoft.com/office/powerpoint/2010/main" val="2509124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9F75CB22-CA5C-4C30-8F06-9227D0BF70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33896120-60D8-40D0-A02E-540D71D93E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66841D09-061D-4C93-ADAF-5ED5A825444C}"/>
              </a:ext>
            </a:extLst>
          </p:cNvPr>
          <p:cNvSpPr>
            <a:spLocks noGrp="1" noChangeArrowheads="1"/>
          </p:cNvSpPr>
          <p:nvPr>
            <p:ph type="sldNum" sz="quarter" idx="12"/>
          </p:nvPr>
        </p:nvSpPr>
        <p:spPr>
          <a:ln/>
        </p:spPr>
        <p:txBody>
          <a:bodyPr/>
          <a:lstStyle>
            <a:lvl1pPr>
              <a:defRPr/>
            </a:lvl1pPr>
          </a:lstStyle>
          <a:p>
            <a:pPr>
              <a:defRPr/>
            </a:pPr>
            <a:fld id="{BF41272D-809A-4DA6-B2ED-1281100653C3}" type="slidenum">
              <a:rPr lang="en-US" altLang="en-US"/>
              <a:pPr>
                <a:defRPr/>
              </a:pPr>
              <a:t>‹#›</a:t>
            </a:fld>
            <a:endParaRPr lang="en-US" altLang="en-US"/>
          </a:p>
        </p:txBody>
      </p:sp>
    </p:spTree>
    <p:extLst>
      <p:ext uri="{BB962C8B-B14F-4D97-AF65-F5344CB8AC3E}">
        <p14:creationId xmlns:p14="http://schemas.microsoft.com/office/powerpoint/2010/main" val="3125603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2F62BE23-6B00-4AA7-A2EB-077115E0AC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3A29F652-C5AC-4476-9C54-F955AAE41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B38AED4A-F55E-4E2E-8E27-48A1BB4DF61C}"/>
              </a:ext>
            </a:extLst>
          </p:cNvPr>
          <p:cNvSpPr>
            <a:spLocks noGrp="1" noChangeArrowheads="1"/>
          </p:cNvSpPr>
          <p:nvPr>
            <p:ph type="sldNum" sz="quarter" idx="12"/>
          </p:nvPr>
        </p:nvSpPr>
        <p:spPr>
          <a:ln/>
        </p:spPr>
        <p:txBody>
          <a:bodyPr/>
          <a:lstStyle>
            <a:lvl1pPr>
              <a:defRPr/>
            </a:lvl1pPr>
          </a:lstStyle>
          <a:p>
            <a:pPr>
              <a:defRPr/>
            </a:pPr>
            <a:fld id="{84142883-A39A-4FC8-A475-AF2A68A45EF7}" type="slidenum">
              <a:rPr lang="en-US" altLang="en-US"/>
              <a:pPr>
                <a:defRPr/>
              </a:pPr>
              <a:t>‹#›</a:t>
            </a:fld>
            <a:endParaRPr lang="en-US" altLang="en-US"/>
          </a:p>
        </p:txBody>
      </p:sp>
    </p:spTree>
    <p:extLst>
      <p:ext uri="{BB962C8B-B14F-4D97-AF65-F5344CB8AC3E}">
        <p14:creationId xmlns:p14="http://schemas.microsoft.com/office/powerpoint/2010/main" val="28173215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BE16EA0A-79FC-4BC3-94D3-A32291002F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911F7DD9-4FDA-4CF4-843F-BEB3BA3F6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0C2741E5-4ABB-496E-9A59-5FFED0D24A86}"/>
              </a:ext>
            </a:extLst>
          </p:cNvPr>
          <p:cNvSpPr>
            <a:spLocks noGrp="1" noChangeArrowheads="1"/>
          </p:cNvSpPr>
          <p:nvPr>
            <p:ph type="sldNum" sz="quarter" idx="12"/>
          </p:nvPr>
        </p:nvSpPr>
        <p:spPr>
          <a:ln/>
        </p:spPr>
        <p:txBody>
          <a:bodyPr/>
          <a:lstStyle>
            <a:lvl1pPr>
              <a:defRPr/>
            </a:lvl1pPr>
          </a:lstStyle>
          <a:p>
            <a:pPr>
              <a:defRPr/>
            </a:pPr>
            <a:fld id="{3EFCF316-F547-4BB0-8A07-75E7F113F45F}" type="slidenum">
              <a:rPr lang="en-US" altLang="en-US"/>
              <a:pPr>
                <a:defRPr/>
              </a:pPr>
              <a:t>‹#›</a:t>
            </a:fld>
            <a:endParaRPr lang="en-US" altLang="en-US"/>
          </a:p>
        </p:txBody>
      </p:sp>
    </p:spTree>
    <p:extLst>
      <p:ext uri="{BB962C8B-B14F-4D97-AF65-F5344CB8AC3E}">
        <p14:creationId xmlns:p14="http://schemas.microsoft.com/office/powerpoint/2010/main" val="4522130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B9C251D5-6F88-46AB-8095-BBE0D7A9E0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D9C28AA4-AB21-4B0A-BE95-00032D1A8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A2A1A11B-2DFD-414A-8427-6C3A8A9DB86A}"/>
              </a:ext>
            </a:extLst>
          </p:cNvPr>
          <p:cNvSpPr>
            <a:spLocks noGrp="1" noChangeArrowheads="1"/>
          </p:cNvSpPr>
          <p:nvPr>
            <p:ph type="sldNum" sz="quarter" idx="12"/>
          </p:nvPr>
        </p:nvSpPr>
        <p:spPr>
          <a:ln/>
        </p:spPr>
        <p:txBody>
          <a:bodyPr/>
          <a:lstStyle>
            <a:lvl1pPr>
              <a:defRPr/>
            </a:lvl1pPr>
          </a:lstStyle>
          <a:p>
            <a:pPr>
              <a:defRPr/>
            </a:pPr>
            <a:fld id="{BC84F3B8-6288-4734-912B-C95301C77D2D}" type="slidenum">
              <a:rPr lang="en-US" altLang="en-US"/>
              <a:pPr>
                <a:defRPr/>
              </a:pPr>
              <a:t>‹#›</a:t>
            </a:fld>
            <a:endParaRPr lang="en-US" altLang="en-US"/>
          </a:p>
        </p:txBody>
      </p:sp>
    </p:spTree>
    <p:extLst>
      <p:ext uri="{BB962C8B-B14F-4D97-AF65-F5344CB8AC3E}">
        <p14:creationId xmlns:p14="http://schemas.microsoft.com/office/powerpoint/2010/main" val="221008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67798FAC-BA70-4C6A-80CD-A6B2799159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52FC7341-5598-406D-87FB-E8EF662312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9015B53D-EB36-4234-8EB2-4CA2840D9939}"/>
              </a:ext>
            </a:extLst>
          </p:cNvPr>
          <p:cNvSpPr>
            <a:spLocks noGrp="1" noChangeArrowheads="1"/>
          </p:cNvSpPr>
          <p:nvPr>
            <p:ph type="sldNum" sz="quarter" idx="12"/>
          </p:nvPr>
        </p:nvSpPr>
        <p:spPr>
          <a:ln/>
        </p:spPr>
        <p:txBody>
          <a:bodyPr/>
          <a:lstStyle>
            <a:lvl1pPr>
              <a:defRPr/>
            </a:lvl1pPr>
          </a:lstStyle>
          <a:p>
            <a:pPr>
              <a:defRPr/>
            </a:pPr>
            <a:fld id="{03571B02-5C0C-4A9D-9041-748AB5A9EA0C}" type="slidenum">
              <a:rPr lang="en-US" altLang="en-US"/>
              <a:pPr>
                <a:defRPr/>
              </a:pPr>
              <a:t>‹#›</a:t>
            </a:fld>
            <a:endParaRPr lang="en-US" altLang="en-US"/>
          </a:p>
        </p:txBody>
      </p:sp>
    </p:spTree>
    <p:extLst>
      <p:ext uri="{BB962C8B-B14F-4D97-AF65-F5344CB8AC3E}">
        <p14:creationId xmlns:p14="http://schemas.microsoft.com/office/powerpoint/2010/main" val="29095445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381AD4A0-95BB-4186-AA7B-42E9B1E74D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3C55F1EC-FADB-4798-AB76-D8E156EF5F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84125DC-6E56-4EC7-9AA9-63F6E5B5665B}"/>
              </a:ext>
            </a:extLst>
          </p:cNvPr>
          <p:cNvSpPr>
            <a:spLocks noGrp="1" noChangeArrowheads="1"/>
          </p:cNvSpPr>
          <p:nvPr>
            <p:ph type="sldNum" sz="quarter" idx="12"/>
          </p:nvPr>
        </p:nvSpPr>
        <p:spPr>
          <a:ln/>
        </p:spPr>
        <p:txBody>
          <a:bodyPr/>
          <a:lstStyle>
            <a:lvl1pPr>
              <a:defRPr/>
            </a:lvl1pPr>
          </a:lstStyle>
          <a:p>
            <a:pPr>
              <a:defRPr/>
            </a:pPr>
            <a:fld id="{E2EA8D07-F771-469F-824D-491D6236194E}" type="slidenum">
              <a:rPr lang="en-US" altLang="en-US"/>
              <a:pPr>
                <a:defRPr/>
              </a:pPr>
              <a:t>‹#›</a:t>
            </a:fld>
            <a:endParaRPr lang="en-US" altLang="en-US"/>
          </a:p>
        </p:txBody>
      </p:sp>
    </p:spTree>
    <p:extLst>
      <p:ext uri="{BB962C8B-B14F-4D97-AF65-F5344CB8AC3E}">
        <p14:creationId xmlns:p14="http://schemas.microsoft.com/office/powerpoint/2010/main" val="11293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7/5/2019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7/5/2019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7/5/2019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582C-3DAB-49C7-AC49-921D4212A2D6}" type="datetimeFigureOut">
              <a:rPr lang="en-US" smtClean="0"/>
              <a:t>7/5/2019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81CD9-F7E9-4D9C-9325-7399F6A4F0AF}" type="slidenum">
              <a:rPr lang="en-US" smtClean="0"/>
              <a:t>‹#›</a:t>
            </a:fld>
            <a:endParaRPr lang="en-US"/>
          </a:p>
        </p:txBody>
      </p:sp>
    </p:spTree>
    <p:extLst>
      <p:ext uri="{BB962C8B-B14F-4D97-AF65-F5344CB8AC3E}">
        <p14:creationId xmlns:p14="http://schemas.microsoft.com/office/powerpoint/2010/main" val="2014714847"/>
      </p:ext>
    </p:extLst>
  </p:cSld>
  <p:clrMap bg1="lt1" tx1="dk1" bg2="lt2" tx2="dk2" accent1="accent1" accent2="accent2" accent3="accent3" accent4="accent4" accent5="accent5" accent6="accent6" hlink="hlink" folHlink="folHlink"/>
  <p:sldLayoutIdLst>
    <p:sldLayoutId id="2147487162" r:id="rId1"/>
    <p:sldLayoutId id="2147487163" r:id="rId2"/>
    <p:sldLayoutId id="2147487164" r:id="rId3"/>
    <p:sldLayoutId id="2147487165" r:id="rId4"/>
    <p:sldLayoutId id="2147487166" r:id="rId5"/>
    <p:sldLayoutId id="2147487167" r:id="rId6"/>
    <p:sldLayoutId id="2147487168" r:id="rId7"/>
    <p:sldLayoutId id="2147487169" r:id="rId8"/>
    <p:sldLayoutId id="2147487170" r:id="rId9"/>
    <p:sldLayoutId id="2147487171" r:id="rId10"/>
    <p:sldLayoutId id="21474871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3F7F5-2857-4578-8B78-75A08825006D}" type="datetimeFigureOut">
              <a:rPr lang="en-US" smtClean="0"/>
              <a:t>7/5/2019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C857B-E160-432C-978F-53DC43F66BB4}" type="slidenum">
              <a:rPr lang="en-US" smtClean="0"/>
              <a:t>‹#›</a:t>
            </a:fld>
            <a:endParaRPr lang="en-US"/>
          </a:p>
        </p:txBody>
      </p:sp>
    </p:spTree>
    <p:extLst>
      <p:ext uri="{BB962C8B-B14F-4D97-AF65-F5344CB8AC3E}">
        <p14:creationId xmlns:p14="http://schemas.microsoft.com/office/powerpoint/2010/main" val="2842584712"/>
      </p:ext>
    </p:extLst>
  </p:cSld>
  <p:clrMap bg1="lt1" tx1="dk1" bg2="lt2" tx2="dk2" accent1="accent1" accent2="accent2" accent3="accent3" accent4="accent4" accent5="accent5" accent6="accent6" hlink="hlink" folHlink="folHlink"/>
  <p:sldLayoutIdLst>
    <p:sldLayoutId id="2147487174" r:id="rId1"/>
    <p:sldLayoutId id="2147487175" r:id="rId2"/>
    <p:sldLayoutId id="2147487176" r:id="rId3"/>
    <p:sldLayoutId id="2147487177" r:id="rId4"/>
    <p:sldLayoutId id="2147487178" r:id="rId5"/>
    <p:sldLayoutId id="2147487179" r:id="rId6"/>
    <p:sldLayoutId id="2147487180" r:id="rId7"/>
    <p:sldLayoutId id="2147487181" r:id="rId8"/>
    <p:sldLayoutId id="2147487182" r:id="rId9"/>
    <p:sldLayoutId id="2147487183" r:id="rId10"/>
    <p:sldLayoutId id="21474871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98491-CCFF-464E-B3B9-CB90D8385DB5}" type="datetimeFigureOut">
              <a:rPr lang="en-US" smtClean="0"/>
              <a:t>7/5/2019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B95B-7853-440B-A4F1-9D85198D5562}" type="slidenum">
              <a:rPr lang="en-US" smtClean="0"/>
              <a:t>‹#›</a:t>
            </a:fld>
            <a:endParaRPr lang="en-US"/>
          </a:p>
        </p:txBody>
      </p:sp>
    </p:spTree>
    <p:extLst>
      <p:ext uri="{BB962C8B-B14F-4D97-AF65-F5344CB8AC3E}">
        <p14:creationId xmlns:p14="http://schemas.microsoft.com/office/powerpoint/2010/main" val="879425477"/>
      </p:ext>
    </p:extLst>
  </p:cSld>
  <p:clrMap bg1="lt1" tx1="dk1" bg2="lt2" tx2="dk2" accent1="accent1" accent2="accent2" accent3="accent3" accent4="accent4" accent5="accent5" accent6="accent6" hlink="hlink" folHlink="folHlink"/>
  <p:sldLayoutIdLst>
    <p:sldLayoutId id="2147487198" r:id="rId1"/>
    <p:sldLayoutId id="2147487199" r:id="rId2"/>
    <p:sldLayoutId id="2147487200" r:id="rId3"/>
    <p:sldLayoutId id="2147487201" r:id="rId4"/>
    <p:sldLayoutId id="2147487202" r:id="rId5"/>
    <p:sldLayoutId id="2147487203" r:id="rId6"/>
    <p:sldLayoutId id="2147487204" r:id="rId7"/>
    <p:sldLayoutId id="2147487205" r:id="rId8"/>
    <p:sldLayoutId id="2147487206" r:id="rId9"/>
    <p:sldLayoutId id="2147487207" r:id="rId10"/>
    <p:sldLayoutId id="21474872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E49D6-8C47-4679-9E35-C8FD91B4805D}" type="datetimeFigureOut">
              <a:rPr lang="en-US" smtClean="0"/>
              <a:t>7/5/2019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FC51F-F002-4332-9207-7ABD29313C0B}" type="slidenum">
              <a:rPr lang="en-US" smtClean="0"/>
              <a:t>‹#›</a:t>
            </a:fld>
            <a:endParaRPr lang="en-US"/>
          </a:p>
        </p:txBody>
      </p:sp>
    </p:spTree>
    <p:extLst>
      <p:ext uri="{BB962C8B-B14F-4D97-AF65-F5344CB8AC3E}">
        <p14:creationId xmlns:p14="http://schemas.microsoft.com/office/powerpoint/2010/main" val="1778691435"/>
      </p:ext>
    </p:extLst>
  </p:cSld>
  <p:clrMap bg1="dk1" tx1="lt1" bg2="dk2" tx2="lt2" accent1="accent1" accent2="accent2" accent3="accent3" accent4="accent4" accent5="accent5" accent6="accent6" hlink="hlink" folHlink="folHlink"/>
  <p:sldLayoutIdLst>
    <p:sldLayoutId id="2147487228" r:id="rId1"/>
    <p:sldLayoutId id="2147487229" r:id="rId2"/>
    <p:sldLayoutId id="2147487230" r:id="rId3"/>
    <p:sldLayoutId id="2147487231" r:id="rId4"/>
    <p:sldLayoutId id="2147487232" r:id="rId5"/>
    <p:sldLayoutId id="2147487233" r:id="rId6"/>
    <p:sldLayoutId id="2147487234" r:id="rId7"/>
    <p:sldLayoutId id="2147487235" r:id="rId8"/>
    <p:sldLayoutId id="2147487236" r:id="rId9"/>
    <p:sldLayoutId id="2147487237" r:id="rId10"/>
    <p:sldLayoutId id="21474872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F63A472-CD9F-4D00-AD3F-836A5BDB0826}"/>
              </a:ext>
            </a:extLst>
          </p:cNvPr>
          <p:cNvGrpSpPr>
            <a:grpSpLocks/>
          </p:cNvGrpSpPr>
          <p:nvPr/>
        </p:nvGrpSpPr>
        <p:grpSpPr bwMode="auto">
          <a:xfrm>
            <a:off x="-7938" y="0"/>
            <a:ext cx="2833688" cy="6856413"/>
            <a:chOff x="-5" y="0"/>
            <a:chExt cx="1785" cy="4319"/>
          </a:xfrm>
        </p:grpSpPr>
        <p:sp>
          <p:nvSpPr>
            <p:cNvPr id="1032" name="Freeform 3">
              <a:extLst>
                <a:ext uri="{FF2B5EF4-FFF2-40B4-BE49-F238E27FC236}">
                  <a16:creationId xmlns:a16="http://schemas.microsoft.com/office/drawing/2014/main" id="{C411A225-38AD-4FD6-AD88-C9A421E6E0FA}"/>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0BC462EA-C5C9-4DEC-B6AD-23DA40D4B059}"/>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4A6DA664-E47C-43C8-B66E-DC280CF0EE9C}"/>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2C467823-89A9-4911-80E4-02C41DCB7CE8}"/>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A18F290C-E479-4D6B-8D20-A52F8AB42405}"/>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D7D7EB7D-1AC8-4663-ABCE-CD85006FFB02}"/>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FC569F42-8312-490F-8E70-D6A5BF04B4C7}"/>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15FD2448-215B-4E17-A5DF-58FFCCB9CFD0}"/>
                  </a:ext>
                </a:extLst>
              </p:cNvPr>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1A7266AC-9BC8-4C28-8739-66A65E2C5BFC}"/>
                  </a:ext>
                </a:extLst>
              </p:cNvPr>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14E6EBF6-49C8-4414-8382-C37D0F575437}"/>
                  </a:ext>
                </a:extLst>
              </p:cNvPr>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747C0B21-90D0-4F59-8B0E-220BB8B263D4}"/>
                  </a:ext>
                </a:extLst>
              </p:cNvPr>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91CDF883-CD91-4597-96C4-0755770B302C}"/>
                  </a:ext>
                </a:extLst>
              </p:cNvPr>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C275468B-28FE-4AA7-8C5C-A36948BC9FA2}"/>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9F5A39A9-B15A-4AD3-890E-009339DF9433}"/>
                    </a:ext>
                  </a:extLst>
                </p:cNvPr>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C22C4FB9-5952-4CDA-A803-E39E138C6C9F}"/>
                    </a:ext>
                  </a:extLst>
                </p:cNvPr>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070D309-0DAE-47A2-BB99-2E20AA27E320}"/>
                    </a:ext>
                  </a:extLst>
                </p:cNvPr>
                <p:cNvSpPr>
                  <a:spLocks/>
                </p:cNvSpPr>
                <p:nvPr userDrawn="1"/>
              </p:nvSpPr>
              <p:spPr bwMode="ltGray">
                <a:xfrm rot="4200091">
                  <a:off x="196" y="1721"/>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EC2A344B-7466-4954-8A9D-B008B294D205}"/>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4BA002A5-F00F-4167-B8E6-E9CCADFB0157}"/>
                  </a:ext>
                </a:extLst>
              </p:cNvPr>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76947797-50E3-4A95-8139-C5F98B5AA652}"/>
                  </a:ext>
                </a:extLst>
              </p:cNvPr>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AEAD5DA9-225D-45B7-ADA7-FF15B75C74A1}"/>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73CD77A0-F71A-48DD-9EDF-AE789944FF23}"/>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3F83EC39-BC60-47B5-A5F9-8989C1ADCD97}"/>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FD39DA25-2590-4D26-A0D4-3B7EF1161D21}"/>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116B5738-DD55-4457-8395-C7BFD34F341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591F12B-48FC-4BD7-AF42-B1231B687673}"/>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785F8E43-BBE2-4C5C-B553-241597C7ECB1}"/>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09871739-2870-44F8-A22F-740339221EE0}"/>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B75F265A-DBF9-4CBE-826C-C08E8876A45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35A4429E-D7E6-48C6-BB65-56C249411C1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67F402A3-22B3-443F-82C0-4463796CCF23}"/>
                </a:ext>
              </a:extLst>
            </p:cNvPr>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1B1B257A-A496-42B5-84CB-E1AB8DF2C92F}"/>
                </a:ext>
              </a:extLst>
            </p:cNvPr>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92F5134-563F-4B5A-B213-923BE2D6E55D}"/>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4DE68165-EB3C-41BB-99E1-F7DE27B032FC}"/>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5BD2123D-F40B-4E9B-A207-C8C54678C5AC}"/>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64593ED4-3799-4E0E-BC0B-7B4556ED96CD}"/>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1D5309D1-B6A8-4910-9D2F-A7DA97CA2FFE}"/>
                </a:ext>
              </a:extLst>
            </p:cNvPr>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DD261030-7EA3-45F7-8F44-69F33043723D}"/>
                </a:ext>
              </a:extLst>
            </p:cNvPr>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7ACD4A48-1F0C-4E03-A2AD-B08B1539B20C}"/>
                </a:ext>
              </a:extLst>
            </p:cNvPr>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9416A077-A428-41E4-A889-02D3D4EC0598}"/>
                </a:ext>
              </a:extLst>
            </p:cNvPr>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8FB95685-A7B5-493D-B8A8-34309A1A2CCA}"/>
                </a:ext>
              </a:extLst>
            </p:cNvPr>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D07F6CF1-0C9A-4BC6-B8E7-2A6506EFF79A}"/>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60E72E50-F2F0-4F29-B3D6-C973B1BCE7C1}"/>
                </a:ext>
              </a:extLst>
            </p:cNvPr>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8349" name="Rectangle 45">
            <a:extLst>
              <a:ext uri="{FF2B5EF4-FFF2-40B4-BE49-F238E27FC236}">
                <a16:creationId xmlns:a16="http://schemas.microsoft.com/office/drawing/2014/main" id="{23D1BC0A-2E6F-44E2-9D07-B573D369EE10}"/>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614E4B2E-1E4A-401C-AC8E-13126F1177C0}"/>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51" name="Rectangle 47">
            <a:extLst>
              <a:ext uri="{FF2B5EF4-FFF2-40B4-BE49-F238E27FC236}">
                <a16:creationId xmlns:a16="http://schemas.microsoft.com/office/drawing/2014/main" id="{C88B5793-70A7-4864-AEF2-D9F95957898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98352" name="Rectangle 48">
            <a:extLst>
              <a:ext uri="{FF2B5EF4-FFF2-40B4-BE49-F238E27FC236}">
                <a16:creationId xmlns:a16="http://schemas.microsoft.com/office/drawing/2014/main" id="{F4D1D1B6-0808-4523-A6A5-9DCC1736F44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8353" name="Rectangle 49">
            <a:extLst>
              <a:ext uri="{FF2B5EF4-FFF2-40B4-BE49-F238E27FC236}">
                <a16:creationId xmlns:a16="http://schemas.microsoft.com/office/drawing/2014/main" id="{7C4198DB-1313-49D5-A362-426B66DA9DF1}"/>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00EEFE5-1154-4BDE-9DC0-8287D8F918ED}" type="slidenum">
              <a:rPr lang="en-US" altLang="en-US"/>
              <a:pPr>
                <a:defRPr/>
              </a:pPr>
              <a:t>‹#›</a:t>
            </a:fld>
            <a:endParaRPr lang="en-US" altLang="en-US"/>
          </a:p>
        </p:txBody>
      </p:sp>
    </p:spTree>
    <p:extLst>
      <p:ext uri="{BB962C8B-B14F-4D97-AF65-F5344CB8AC3E}">
        <p14:creationId xmlns:p14="http://schemas.microsoft.com/office/powerpoint/2010/main" val="2758099150"/>
      </p:ext>
    </p:extLst>
  </p:cSld>
  <p:clrMap bg1="lt1" tx1="dk1" bg2="lt2" tx2="dk2" accent1="accent1" accent2="accent2" accent3="accent3" accent4="accent4" accent5="accent5" accent6="accent6" hlink="hlink" folHlink="folHlink"/>
  <p:sldLayoutIdLst>
    <p:sldLayoutId id="2147487240" r:id="rId1"/>
    <p:sldLayoutId id="2147487241" r:id="rId2"/>
    <p:sldLayoutId id="2147487242" r:id="rId3"/>
    <p:sldLayoutId id="2147487243" r:id="rId4"/>
    <p:sldLayoutId id="2147487244" r:id="rId5"/>
    <p:sldLayoutId id="2147487245" r:id="rId6"/>
    <p:sldLayoutId id="2147487246" r:id="rId7"/>
    <p:sldLayoutId id="2147487247" r:id="rId8"/>
    <p:sldLayoutId id="2147487248" r:id="rId9"/>
    <p:sldLayoutId id="2147487249" r:id="rId10"/>
    <p:sldLayoutId id="2147487250"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10.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5.xml"/><Relationship Id="rId5" Type="http://schemas.openxmlformats.org/officeDocument/2006/relationships/image" Target="../media/image12.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648294" y="3429000"/>
            <a:ext cx="5897768"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July 5,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50DE28-D2FF-443A-8629-AF188BA1EFCE}"/>
              </a:ext>
            </a:extLst>
          </p:cNvPr>
          <p:cNvSpPr>
            <a:spLocks noGrp="1" noChangeArrowheads="1"/>
          </p:cNvSpPr>
          <p:nvPr>
            <p:ph type="ctrTitle"/>
          </p:nvPr>
        </p:nvSpPr>
        <p:spPr>
          <a:xfrm>
            <a:off x="685800" y="457200"/>
            <a:ext cx="7772400" cy="1981200"/>
          </a:xfrm>
        </p:spPr>
        <p:txBody>
          <a:bodyPr/>
          <a:lstStyle/>
          <a:p>
            <a:pPr eaLnBrk="1" hangingPunct="1">
              <a:defRPr/>
            </a:pPr>
            <a:r>
              <a:rPr lang="en-US" sz="7200" b="0" dirty="0">
                <a:solidFill>
                  <a:srgbClr val="FF0000"/>
                </a:solidFill>
              </a:rPr>
              <a:t>Community Day</a:t>
            </a:r>
            <a:br>
              <a:rPr lang="en-US" sz="7200" b="0" dirty="0"/>
            </a:br>
            <a:r>
              <a:rPr lang="en-US" sz="7200" dirty="0"/>
              <a:t> </a:t>
            </a:r>
          </a:p>
        </p:txBody>
      </p:sp>
      <p:sp>
        <p:nvSpPr>
          <p:cNvPr id="2051" name="Rectangle 3">
            <a:extLst>
              <a:ext uri="{FF2B5EF4-FFF2-40B4-BE49-F238E27FC236}">
                <a16:creationId xmlns:a16="http://schemas.microsoft.com/office/drawing/2014/main" id="{8F69D0C7-5A36-428E-A477-81751A49A9B2}"/>
              </a:ext>
            </a:extLst>
          </p:cNvPr>
          <p:cNvSpPr>
            <a:spLocks noGrp="1" noChangeArrowheads="1"/>
          </p:cNvSpPr>
          <p:nvPr>
            <p:ph type="subTitle" idx="1"/>
          </p:nvPr>
        </p:nvSpPr>
        <p:spPr>
          <a:xfrm>
            <a:off x="0" y="3062514"/>
            <a:ext cx="9144000" cy="4328886"/>
          </a:xfr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n-US" sz="4400" b="0" spc="-150" dirty="0">
                <a:effectLst/>
              </a:rPr>
              <a:t>August 17, 2019</a:t>
            </a:r>
          </a:p>
          <a:p>
            <a:pPr eaLnBrk="1" hangingPunct="1">
              <a:defRPr/>
            </a:pPr>
            <a:r>
              <a:rPr lang="en-US" sz="4400" b="0" spc="-150" dirty="0">
                <a:effectLst/>
              </a:rPr>
              <a:t>Johnson Park (Piscataway, NJ)</a:t>
            </a:r>
          </a:p>
          <a:p>
            <a:pPr eaLnBrk="1" hangingPunct="1">
              <a:defRPr/>
            </a:pPr>
            <a:endParaRPr lang="en-US" sz="4000" b="0" dirty="0">
              <a:effectLst/>
            </a:endParaRPr>
          </a:p>
          <a:p>
            <a:pPr eaLnBrk="1" hangingPunct="1">
              <a:defRPr/>
            </a:pPr>
            <a:r>
              <a:rPr lang="en-US" sz="4400" b="0" spc="-150" dirty="0">
                <a:effectLst/>
              </a:rPr>
              <a:t>8:30 am – 4:00 pm</a:t>
            </a:r>
          </a:p>
          <a:p>
            <a:pPr eaLnBrk="1" hangingPunct="1">
              <a:defRPr/>
            </a:pPr>
            <a:r>
              <a:rPr lang="en-US" sz="4000" b="0" spc="-150" dirty="0">
                <a:effectLst/>
              </a:rPr>
              <a:t>11:30 am –Eucharistic Celebration</a:t>
            </a:r>
          </a:p>
        </p:txBody>
      </p:sp>
    </p:spTree>
    <p:extLst>
      <p:ext uri="{BB962C8B-B14F-4D97-AF65-F5344CB8AC3E}">
        <p14:creationId xmlns:p14="http://schemas.microsoft.com/office/powerpoint/2010/main" val="3425201397"/>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8AEFC15-1272-4DC4-8E75-E9F5C2B70971}"/>
              </a:ext>
            </a:extLst>
          </p:cNvPr>
          <p:cNvSpPr>
            <a:spLocks noGrp="1" noChangeArrowheads="1"/>
          </p:cNvSpPr>
          <p:nvPr>
            <p:ph type="title"/>
          </p:nvPr>
        </p:nvSpPr>
        <p:spPr>
          <a:xfrm>
            <a:off x="442913" y="103188"/>
            <a:ext cx="8243887" cy="963612"/>
          </a:xfrm>
        </p:spPr>
        <p:txBody>
          <a:bodyPr/>
          <a:lstStyle/>
          <a:p>
            <a:pPr eaLnBrk="1" hangingPunct="1">
              <a:defRPr/>
            </a:pPr>
            <a:r>
              <a:rPr lang="en-US">
                <a:solidFill>
                  <a:srgbClr val="6600CC"/>
                </a:solidFill>
              </a:rPr>
              <a:t>Family</a:t>
            </a:r>
            <a:r>
              <a:rPr lang="en-US"/>
              <a:t> </a:t>
            </a:r>
            <a:r>
              <a:rPr lang="en-US">
                <a:solidFill>
                  <a:srgbClr val="008000"/>
                </a:solidFill>
              </a:rPr>
              <a:t>C</a:t>
            </a:r>
            <a:r>
              <a:rPr lang="en-US">
                <a:solidFill>
                  <a:srgbClr val="CC0000"/>
                </a:solidFill>
              </a:rPr>
              <a:t>o</a:t>
            </a:r>
            <a:r>
              <a:rPr lang="en-US">
                <a:solidFill>
                  <a:srgbClr val="0000FF"/>
                </a:solidFill>
              </a:rPr>
              <a:t>l</a:t>
            </a:r>
            <a:r>
              <a:rPr lang="en-US">
                <a:solidFill>
                  <a:srgbClr val="33CC33"/>
                </a:solidFill>
              </a:rPr>
              <a:t>o</a:t>
            </a:r>
            <a:r>
              <a:rPr lang="en-US">
                <a:solidFill>
                  <a:srgbClr val="FFCC00"/>
                </a:solidFill>
              </a:rPr>
              <a:t>r</a:t>
            </a:r>
            <a:r>
              <a:rPr lang="en-US">
                <a:solidFill>
                  <a:srgbClr val="FF0066"/>
                </a:solidFill>
              </a:rPr>
              <a:t>s</a:t>
            </a:r>
          </a:p>
        </p:txBody>
      </p:sp>
      <p:sp>
        <p:nvSpPr>
          <p:cNvPr id="6148" name="Rectangle 4">
            <a:extLst>
              <a:ext uri="{FF2B5EF4-FFF2-40B4-BE49-F238E27FC236}">
                <a16:creationId xmlns:a16="http://schemas.microsoft.com/office/drawing/2014/main" id="{BDAA12E7-3045-4918-8006-222CD94FD345}"/>
              </a:ext>
            </a:extLst>
          </p:cNvPr>
          <p:cNvSpPr>
            <a:spLocks noGrp="1" noChangeArrowheads="1"/>
          </p:cNvSpPr>
          <p:nvPr>
            <p:ph type="body" sz="half" idx="1"/>
          </p:nvPr>
        </p:nvSpPr>
        <p:spPr>
          <a:xfrm>
            <a:off x="457200" y="1447800"/>
            <a:ext cx="4038600" cy="4678363"/>
          </a:xfrm>
        </p:spPr>
        <p:txBody>
          <a:bodyPr/>
          <a:lstStyle/>
          <a:p>
            <a:pPr algn="ctr" eaLnBrk="1" hangingPunct="1">
              <a:lnSpc>
                <a:spcPct val="80000"/>
              </a:lnSpc>
              <a:buFontTx/>
              <a:buNone/>
            </a:pPr>
            <a:r>
              <a:rPr lang="en-US" altLang="en-US" sz="2400" b="1"/>
              <a:t>LAST NAME</a:t>
            </a:r>
          </a:p>
          <a:p>
            <a:pPr algn="ctr" eaLnBrk="1" hangingPunct="1">
              <a:lnSpc>
                <a:spcPct val="80000"/>
              </a:lnSpc>
              <a:buFontTx/>
              <a:buNone/>
            </a:pPr>
            <a:r>
              <a:rPr lang="en-US" altLang="en-US" sz="2400" b="1"/>
              <a:t>(Beginning with)</a:t>
            </a:r>
          </a:p>
          <a:p>
            <a:pPr algn="ctr" eaLnBrk="1" hangingPunct="1">
              <a:lnSpc>
                <a:spcPct val="80000"/>
              </a:lnSpc>
              <a:buFontTx/>
              <a:buNone/>
            </a:pPr>
            <a:endParaRPr lang="en-US" altLang="en-US" sz="2000" b="1"/>
          </a:p>
          <a:p>
            <a:pPr algn="ctr" eaLnBrk="1" hangingPunct="1">
              <a:lnSpc>
                <a:spcPct val="80000"/>
              </a:lnSpc>
              <a:buFontTx/>
              <a:buNone/>
            </a:pPr>
            <a:r>
              <a:rPr lang="en-US" altLang="en-US" sz="3200" b="1">
                <a:solidFill>
                  <a:srgbClr val="CC0000"/>
                </a:solidFill>
              </a:rPr>
              <a:t>A – C</a:t>
            </a:r>
          </a:p>
          <a:p>
            <a:pPr algn="ctr" eaLnBrk="1" hangingPunct="1">
              <a:lnSpc>
                <a:spcPct val="80000"/>
              </a:lnSpc>
              <a:buFontTx/>
              <a:buNone/>
            </a:pPr>
            <a:endParaRPr lang="en-US" altLang="en-US" sz="3200" b="1">
              <a:solidFill>
                <a:srgbClr val="CC0000"/>
              </a:solidFill>
            </a:endParaRPr>
          </a:p>
          <a:p>
            <a:pPr algn="ctr" eaLnBrk="1" hangingPunct="1">
              <a:lnSpc>
                <a:spcPct val="80000"/>
              </a:lnSpc>
              <a:buFontTx/>
              <a:buNone/>
            </a:pPr>
            <a:r>
              <a:rPr lang="en-US" altLang="en-US" sz="3200" b="1">
                <a:solidFill>
                  <a:srgbClr val="0000FF"/>
                </a:solidFill>
              </a:rPr>
              <a:t>D – G</a:t>
            </a:r>
          </a:p>
          <a:p>
            <a:pPr algn="ctr" eaLnBrk="1" hangingPunct="1">
              <a:lnSpc>
                <a:spcPct val="80000"/>
              </a:lnSpc>
              <a:buFontTx/>
              <a:buNone/>
            </a:pPr>
            <a:endParaRPr lang="en-US" altLang="en-US" sz="3200" b="1">
              <a:solidFill>
                <a:srgbClr val="0000FF"/>
              </a:solidFill>
            </a:endParaRPr>
          </a:p>
          <a:p>
            <a:pPr algn="ctr" eaLnBrk="1" hangingPunct="1">
              <a:lnSpc>
                <a:spcPct val="80000"/>
              </a:lnSpc>
              <a:buFontTx/>
              <a:buNone/>
            </a:pPr>
            <a:r>
              <a:rPr lang="en-US" altLang="en-US" sz="3200" b="1">
                <a:solidFill>
                  <a:srgbClr val="009900"/>
                </a:solidFill>
              </a:rPr>
              <a:t>H – P</a:t>
            </a:r>
          </a:p>
          <a:p>
            <a:pPr algn="ctr" eaLnBrk="1" hangingPunct="1">
              <a:lnSpc>
                <a:spcPct val="80000"/>
              </a:lnSpc>
              <a:buFontTx/>
              <a:buNone/>
            </a:pPr>
            <a:endParaRPr lang="en-US" altLang="en-US" sz="3200" b="1"/>
          </a:p>
          <a:p>
            <a:pPr algn="ctr" eaLnBrk="1" hangingPunct="1">
              <a:lnSpc>
                <a:spcPct val="80000"/>
              </a:lnSpc>
              <a:buFontTx/>
              <a:buNone/>
            </a:pPr>
            <a:r>
              <a:rPr lang="en-US" altLang="en-US" sz="3200" b="1">
                <a:solidFill>
                  <a:srgbClr val="FFCC00"/>
                </a:solidFill>
              </a:rPr>
              <a:t>Q – Z</a:t>
            </a:r>
          </a:p>
          <a:p>
            <a:pPr algn="ctr" eaLnBrk="1" hangingPunct="1">
              <a:lnSpc>
                <a:spcPct val="80000"/>
              </a:lnSpc>
              <a:buFontTx/>
              <a:buNone/>
            </a:pPr>
            <a:endParaRPr lang="en-US" altLang="en-US" sz="3200">
              <a:solidFill>
                <a:srgbClr val="FFCC00"/>
              </a:solidFill>
            </a:endParaRPr>
          </a:p>
          <a:p>
            <a:pPr eaLnBrk="1" hangingPunct="1">
              <a:lnSpc>
                <a:spcPct val="80000"/>
              </a:lnSpc>
              <a:buFontTx/>
              <a:buNone/>
            </a:pPr>
            <a:endParaRPr lang="en-US" altLang="en-US" sz="1600"/>
          </a:p>
          <a:p>
            <a:pPr algn="ctr" eaLnBrk="1" hangingPunct="1">
              <a:lnSpc>
                <a:spcPct val="80000"/>
              </a:lnSpc>
              <a:buFontTx/>
              <a:buNone/>
            </a:pPr>
            <a:endParaRPr lang="en-US" altLang="en-US" sz="1600"/>
          </a:p>
        </p:txBody>
      </p:sp>
      <p:sp>
        <p:nvSpPr>
          <p:cNvPr id="6149" name="Rectangle 5">
            <a:extLst>
              <a:ext uri="{FF2B5EF4-FFF2-40B4-BE49-F238E27FC236}">
                <a16:creationId xmlns:a16="http://schemas.microsoft.com/office/drawing/2014/main" id="{CE8ACA12-E33D-4EEA-8D9C-379F89F018E6}"/>
              </a:ext>
            </a:extLst>
          </p:cNvPr>
          <p:cNvSpPr>
            <a:spLocks noGrp="1" noChangeArrowheads="1"/>
          </p:cNvSpPr>
          <p:nvPr>
            <p:ph type="body" sz="half" idx="2"/>
          </p:nvPr>
        </p:nvSpPr>
        <p:spPr>
          <a:xfrm>
            <a:off x="4648200" y="1447800"/>
            <a:ext cx="4038600" cy="4678363"/>
          </a:xfrm>
        </p:spPr>
        <p:txBody>
          <a:bodyPr/>
          <a:lstStyle/>
          <a:p>
            <a:pPr algn="ctr" eaLnBrk="1" hangingPunct="1">
              <a:lnSpc>
                <a:spcPct val="80000"/>
              </a:lnSpc>
              <a:buFontTx/>
              <a:buNone/>
            </a:pPr>
            <a:r>
              <a:rPr lang="en-US" altLang="en-US" sz="2400" b="1"/>
              <a:t>COLOR</a:t>
            </a:r>
          </a:p>
          <a:p>
            <a:pPr algn="ctr" eaLnBrk="1" hangingPunct="1">
              <a:lnSpc>
                <a:spcPct val="80000"/>
              </a:lnSpc>
              <a:buFontTx/>
              <a:buNone/>
            </a:pPr>
            <a:endParaRPr lang="en-US" altLang="en-US" sz="2400" b="1"/>
          </a:p>
          <a:p>
            <a:pPr algn="ctr" eaLnBrk="1" hangingPunct="1">
              <a:lnSpc>
                <a:spcPct val="80000"/>
              </a:lnSpc>
              <a:buFontTx/>
              <a:buNone/>
            </a:pPr>
            <a:endParaRPr lang="en-US" altLang="en-US" sz="1800" b="1"/>
          </a:p>
          <a:p>
            <a:pPr algn="ctr" eaLnBrk="1" hangingPunct="1">
              <a:lnSpc>
                <a:spcPct val="80000"/>
              </a:lnSpc>
              <a:buFontTx/>
              <a:buNone/>
            </a:pPr>
            <a:r>
              <a:rPr lang="en-US" altLang="en-US" sz="3200" b="1">
                <a:solidFill>
                  <a:srgbClr val="CC0000"/>
                </a:solidFill>
              </a:rPr>
              <a:t>Red</a:t>
            </a:r>
          </a:p>
          <a:p>
            <a:pPr algn="ctr" eaLnBrk="1" hangingPunct="1">
              <a:lnSpc>
                <a:spcPct val="80000"/>
              </a:lnSpc>
              <a:buFontTx/>
              <a:buNone/>
            </a:pPr>
            <a:endParaRPr lang="en-US" altLang="en-US" sz="3200" b="1">
              <a:solidFill>
                <a:srgbClr val="CC0000"/>
              </a:solidFill>
            </a:endParaRPr>
          </a:p>
          <a:p>
            <a:pPr algn="ctr" eaLnBrk="1" hangingPunct="1">
              <a:lnSpc>
                <a:spcPct val="80000"/>
              </a:lnSpc>
              <a:buFontTx/>
              <a:buNone/>
            </a:pPr>
            <a:r>
              <a:rPr lang="en-US" altLang="en-US" sz="3200" b="1">
                <a:solidFill>
                  <a:srgbClr val="0000FF"/>
                </a:solidFill>
              </a:rPr>
              <a:t>Blue</a:t>
            </a:r>
          </a:p>
          <a:p>
            <a:pPr algn="ctr" eaLnBrk="1" hangingPunct="1">
              <a:lnSpc>
                <a:spcPct val="80000"/>
              </a:lnSpc>
              <a:buFontTx/>
              <a:buNone/>
            </a:pPr>
            <a:endParaRPr lang="en-US" altLang="en-US" sz="3200" b="1">
              <a:solidFill>
                <a:srgbClr val="0000FF"/>
              </a:solidFill>
            </a:endParaRPr>
          </a:p>
          <a:p>
            <a:pPr algn="ctr" eaLnBrk="1" hangingPunct="1">
              <a:lnSpc>
                <a:spcPct val="80000"/>
              </a:lnSpc>
              <a:buFontTx/>
              <a:buNone/>
            </a:pPr>
            <a:r>
              <a:rPr lang="en-US" altLang="en-US" sz="3200" b="1">
                <a:solidFill>
                  <a:srgbClr val="009900"/>
                </a:solidFill>
              </a:rPr>
              <a:t>Green</a:t>
            </a:r>
          </a:p>
          <a:p>
            <a:pPr algn="ctr" eaLnBrk="1" hangingPunct="1">
              <a:lnSpc>
                <a:spcPct val="80000"/>
              </a:lnSpc>
              <a:buFontTx/>
              <a:buNone/>
            </a:pPr>
            <a:endParaRPr lang="en-US" altLang="en-US" sz="3200" b="1">
              <a:solidFill>
                <a:srgbClr val="FFFF00"/>
              </a:solidFill>
            </a:endParaRPr>
          </a:p>
          <a:p>
            <a:pPr algn="ctr" eaLnBrk="1" hangingPunct="1">
              <a:lnSpc>
                <a:spcPct val="80000"/>
              </a:lnSpc>
              <a:buFontTx/>
              <a:buNone/>
            </a:pPr>
            <a:r>
              <a:rPr lang="en-US" altLang="en-US" sz="3200" b="1">
                <a:solidFill>
                  <a:srgbClr val="FFCC00"/>
                </a:solidFill>
              </a:rPr>
              <a:t>Yellow</a:t>
            </a:r>
          </a:p>
        </p:txBody>
      </p:sp>
    </p:spTree>
    <p:extLst>
      <p:ext uri="{BB962C8B-B14F-4D97-AF65-F5344CB8AC3E}">
        <p14:creationId xmlns:p14="http://schemas.microsoft.com/office/powerpoint/2010/main" val="30193818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2000"/>
                                        <p:tgtEl>
                                          <p:spTgt spid="61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fade">
                                      <p:cBhvr>
                                        <p:cTn id="13"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July 12,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Evangelization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970835"/>
            <a:ext cx="9144000" cy="5140439"/>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72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“Come and see the works of God…” </a:t>
            </a:r>
          </a:p>
          <a:p>
            <a:pPr marL="0" indent="0" algn="ctr">
              <a:spcBef>
                <a:spcPts val="0"/>
              </a:spcBef>
              <a:buClr>
                <a:srgbClr val="FFFFFF"/>
              </a:buClr>
              <a:buSzPct val="100000"/>
              <a:buNone/>
              <a:defRPr/>
            </a:pPr>
            <a:r>
              <a:rPr lang="en-US" sz="66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Ps 66:5</a:t>
            </a:r>
            <a:endParaRPr lang="en-US" sz="4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DIRECTIONS</a:t>
            </a:r>
          </a:p>
        </p:txBody>
      </p:sp>
      <p:sp>
        <p:nvSpPr>
          <p:cNvPr id="5" name="Content Placeholder 2"/>
          <p:cNvSpPr>
            <a:spLocks noGrp="1"/>
          </p:cNvSpPr>
          <p:nvPr>
            <p:ph idx="1"/>
          </p:nvPr>
        </p:nvSpPr>
        <p:spPr>
          <a:xfrm>
            <a:off x="0" y="1545354"/>
            <a:ext cx="9564914" cy="5312645"/>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746125" indent="-746125">
              <a:spcBef>
                <a:spcPts val="0"/>
              </a:spcBef>
              <a:buClr>
                <a:srgbClr val="FFFFFF"/>
              </a:buClr>
              <a:buSzPct val="100000"/>
              <a:buFont typeface="+mj-lt"/>
              <a:buAutoNum type="arabicPeriod"/>
              <a:tabLst>
                <a:tab pos="750888" algn="l"/>
              </a:tabLst>
              <a:defRPr/>
            </a:pPr>
            <a:r>
              <a:rPr lang="en-US" sz="4800" b="1" spc="-300" dirty="0">
                <a:solidFill>
                  <a:srgbClr val="FFFFFF"/>
                </a:solidFill>
                <a:latin typeface="+mj-lt"/>
              </a:rPr>
              <a:t>Be a living witness of God’s transforming love and power by the way you think, speak and act.</a:t>
            </a:r>
          </a:p>
          <a:p>
            <a:pPr marL="685800" indent="-685800">
              <a:spcBef>
                <a:spcPts val="0"/>
              </a:spcBef>
              <a:buClr>
                <a:srgbClr val="FFFFFF"/>
              </a:buClr>
              <a:buSzPct val="100000"/>
              <a:buFont typeface="+mj-lt"/>
              <a:buAutoNum type="arabicPeriod"/>
              <a:tabLst>
                <a:tab pos="750888" algn="l"/>
              </a:tabLst>
              <a:defRPr/>
            </a:pPr>
            <a:r>
              <a:rPr lang="en-US" sz="4800" b="1" spc="-300" dirty="0">
                <a:solidFill>
                  <a:srgbClr val="FFFFFF"/>
                </a:solidFill>
                <a:latin typeface="+mj-lt"/>
              </a:rPr>
              <a:t>Show your concern for others through caring words and generosity.</a:t>
            </a:r>
            <a:endParaRPr lang="en-US" sz="48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0C4B7-516B-45C8-8037-204AD43E7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993"/>
            <a:ext cx="9144000" cy="6099252"/>
          </a:xfrm>
          <a:prstGeom prst="rect">
            <a:avLst/>
          </a:prstGeom>
        </p:spPr>
      </p:pic>
      <p:sp>
        <p:nvSpPr>
          <p:cNvPr id="6" name="Rectangle 5">
            <a:extLst>
              <a:ext uri="{FF2B5EF4-FFF2-40B4-BE49-F238E27FC236}">
                <a16:creationId xmlns:a16="http://schemas.microsoft.com/office/drawing/2014/main" id="{A47F2CF7-1680-4736-BA51-2CCB4DBF0F51}"/>
              </a:ext>
            </a:extLst>
          </p:cNvPr>
          <p:cNvSpPr/>
          <p:nvPr/>
        </p:nvSpPr>
        <p:spPr>
          <a:xfrm>
            <a:off x="1447800" y="5900969"/>
            <a:ext cx="558879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rgbClr val="FFFF00"/>
                </a:solidFill>
                <a:effectLst/>
              </a:rPr>
              <a:t>Welcome SPE 21</a:t>
            </a:r>
          </a:p>
        </p:txBody>
      </p:sp>
    </p:spTree>
    <p:extLst>
      <p:ext uri="{BB962C8B-B14F-4D97-AF65-F5344CB8AC3E}">
        <p14:creationId xmlns:p14="http://schemas.microsoft.com/office/powerpoint/2010/main" val="146689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childTnLst>
                                    <p:animScale>
                                      <p:cBhvr>
                                        <p:cTn id="6"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0" y="2520339"/>
            <a:ext cx="9144000" cy="4337661"/>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7200" b="1" i="1" dirty="0">
                <a:ln/>
                <a:solidFill>
                  <a:srgbClr val="FFFFFF"/>
                </a:solidFill>
                <a:effectLst>
                  <a:outerShdw blurRad="38100" dist="38100" dir="2700000" algn="tl">
                    <a:srgbClr val="000000">
                      <a:alpha val="43137"/>
                    </a:srgbClr>
                  </a:outerShdw>
                </a:effectLst>
                <a:latin typeface="Times New Roman" pitchFamily="18" charset="0"/>
              </a:rPr>
              <a:t>“…rejoice because </a:t>
            </a:r>
          </a:p>
          <a:p>
            <a:pPr marL="0" indent="0" algn="ctr">
              <a:spcBef>
                <a:spcPct val="0"/>
              </a:spcBef>
              <a:buNone/>
            </a:pPr>
            <a:r>
              <a:rPr lang="en-US" sz="7200" b="1" i="1" dirty="0">
                <a:ln/>
                <a:solidFill>
                  <a:srgbClr val="FFFFFF"/>
                </a:solidFill>
                <a:effectLst>
                  <a:outerShdw blurRad="38100" dist="38100" dir="2700000" algn="tl">
                    <a:srgbClr val="000000">
                      <a:alpha val="43137"/>
                    </a:srgbClr>
                  </a:outerShdw>
                </a:effectLst>
                <a:latin typeface="Times New Roman" pitchFamily="18" charset="0"/>
              </a:rPr>
              <a:t>your names are</a:t>
            </a:r>
          </a:p>
          <a:p>
            <a:pPr marL="0" indent="0" algn="ctr">
              <a:spcBef>
                <a:spcPct val="0"/>
              </a:spcBef>
              <a:buNone/>
            </a:pPr>
            <a:r>
              <a:rPr lang="en-US" sz="7200" b="1" i="1" dirty="0">
                <a:ln/>
                <a:solidFill>
                  <a:srgbClr val="FFFFFF"/>
                </a:solidFill>
                <a:effectLst>
                  <a:outerShdw blurRad="38100" dist="38100" dir="2700000" algn="tl">
                    <a:srgbClr val="000000">
                      <a:alpha val="43137"/>
                    </a:srgbClr>
                  </a:outerShdw>
                </a:effectLst>
                <a:latin typeface="Times New Roman" pitchFamily="18" charset="0"/>
              </a:rPr>
              <a:t> written in heaven.” </a:t>
            </a:r>
            <a:endParaRPr lang="en-US" sz="6000" b="1" i="1" dirty="0">
              <a:ln/>
              <a:solidFill>
                <a:srgbClr val="FFFFFF"/>
              </a:solidFill>
              <a:effectLst>
                <a:outerShdw blurRad="38100" dist="38100" dir="2700000" algn="tl">
                  <a:srgbClr val="000000">
                    <a:alpha val="43137"/>
                  </a:srgbClr>
                </a:outerShdw>
              </a:effectLst>
              <a:latin typeface="Times New Roman" pitchFamily="18" charset="0"/>
            </a:endParaRPr>
          </a:p>
          <a:p>
            <a:pPr marL="0" indent="0" algn="ctr">
              <a:spcBef>
                <a:spcPct val="0"/>
              </a:spcBef>
              <a:buNone/>
            </a:pPr>
            <a:r>
              <a:rPr lang="en-US" sz="5400" b="1" dirty="0">
                <a:ln/>
                <a:solidFill>
                  <a:srgbClr val="FFFFFF"/>
                </a:solidFill>
                <a:effectLst>
                  <a:outerShdw blurRad="38100" dist="38100" dir="2700000" algn="tl">
                    <a:srgbClr val="000000">
                      <a:alpha val="43137"/>
                    </a:srgbClr>
                  </a:outerShdw>
                </a:effectLst>
                <a:latin typeface="Times New Roman" pitchFamily="18" charset="0"/>
              </a:rPr>
              <a:t>                               Lk 10:20b</a:t>
            </a:r>
            <a:endParaRPr lang="en-US" sz="1200" b="1"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B6879-E894-4FC0-97AA-AB5146210579}"/>
              </a:ext>
            </a:extLst>
          </p:cNvPr>
          <p:cNvPicPr>
            <a:picLocks noChangeAspect="1"/>
          </p:cNvPicPr>
          <p:nvPr/>
        </p:nvPicPr>
        <p:blipFill>
          <a:blip r:embed="rId3"/>
          <a:stretch>
            <a:fillRect/>
          </a:stretch>
        </p:blipFill>
        <p:spPr>
          <a:xfrm>
            <a:off x="682171" y="2353078"/>
            <a:ext cx="3274787" cy="398754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ED4F9F4-BD05-469C-B219-0F7F6F759F54}"/>
              </a:ext>
            </a:extLst>
          </p:cNvPr>
          <p:cNvSpPr/>
          <p:nvPr/>
        </p:nvSpPr>
        <p:spPr>
          <a:xfrm>
            <a:off x="-1" y="517382"/>
            <a:ext cx="9144001" cy="144655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Msgr. Paul Schetelick’s 70</a:t>
            </a:r>
            <a:r>
              <a:rPr kumimoji="0" lang="en-US" sz="44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Birthday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43</a:t>
            </a:r>
            <a:r>
              <a:rPr kumimoji="0" lang="en-US" sz="44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rd</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Sacerdotal Anniversary Celebration</a:t>
            </a:r>
          </a:p>
        </p:txBody>
      </p:sp>
      <p:sp>
        <p:nvSpPr>
          <p:cNvPr id="8" name="Rectangle 7">
            <a:extLst>
              <a:ext uri="{FF2B5EF4-FFF2-40B4-BE49-F238E27FC236}">
                <a16:creationId xmlns:a16="http://schemas.microsoft.com/office/drawing/2014/main" id="{F2A1C555-44EB-4F5F-8BA2-495F9AC5699F}"/>
              </a:ext>
            </a:extLst>
          </p:cNvPr>
          <p:cNvSpPr/>
          <p:nvPr/>
        </p:nvSpPr>
        <p:spPr>
          <a:xfrm>
            <a:off x="4267198" y="2353078"/>
            <a:ext cx="4572001" cy="36317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   </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July 6, 2019</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Eucharistic Celebration at 5:30 pm, Divine Mercy Church, Rahway, NJ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Reception to follow in the DMP Auditorium</a:t>
            </a:r>
          </a:p>
        </p:txBody>
      </p:sp>
    </p:spTree>
    <p:extLst>
      <p:ext uri="{BB962C8B-B14F-4D97-AF65-F5344CB8AC3E}">
        <p14:creationId xmlns:p14="http://schemas.microsoft.com/office/powerpoint/2010/main" val="287095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D27DA3-5F72-4AF8-AAD6-AA47D34FD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5" y="2459504"/>
            <a:ext cx="4917242" cy="3970318"/>
          </a:xfrm>
          <a:prstGeom prst="rect">
            <a:avLst/>
          </a:prstGeom>
          <a:ln>
            <a:noFill/>
          </a:ln>
          <a:effectLst>
            <a:softEdge rad="112500"/>
          </a:effectLst>
        </p:spPr>
      </p:pic>
      <p:sp>
        <p:nvSpPr>
          <p:cNvPr id="6" name="Rectangle 5">
            <a:extLst>
              <a:ext uri="{FF2B5EF4-FFF2-40B4-BE49-F238E27FC236}">
                <a16:creationId xmlns:a16="http://schemas.microsoft.com/office/drawing/2014/main" id="{CCF6BA56-229A-4718-AF6E-5BA4BF55969B}"/>
              </a:ext>
            </a:extLst>
          </p:cNvPr>
          <p:cNvSpPr/>
          <p:nvPr/>
        </p:nvSpPr>
        <p:spPr>
          <a:xfrm>
            <a:off x="0" y="289679"/>
            <a:ext cx="9143999" cy="212365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RSVP for Invitation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Bishop Reynaldo G. Evangelista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First U.S. Pastoral Visit</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sp>
        <p:nvSpPr>
          <p:cNvPr id="7" name="Rectangle 6">
            <a:extLst>
              <a:ext uri="{FF2B5EF4-FFF2-40B4-BE49-F238E27FC236}">
                <a16:creationId xmlns:a16="http://schemas.microsoft.com/office/drawing/2014/main" id="{67C20FF4-4AC7-4141-9551-531B889A28CC}"/>
              </a:ext>
            </a:extLst>
          </p:cNvPr>
          <p:cNvSpPr/>
          <p:nvPr/>
        </p:nvSpPr>
        <p:spPr>
          <a:xfrm>
            <a:off x="5399315" y="2982725"/>
            <a:ext cx="3966684" cy="29238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July 13, 2019 Saturday, 12pm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to 8:30 pm @DMP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Visit bldnewark.com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effectLst>
                  <a:outerShdw blurRad="38100" dist="38100" dir="2700000" algn="tl">
                    <a:srgbClr val="000000">
                      <a:alpha val="43137"/>
                    </a:srgbClr>
                  </a:outerShdw>
                </a:effectLst>
                <a:latin typeface="Arial Nova" panose="020B0504020202020204" pitchFamily="34" charset="0"/>
                <a:cs typeface="+mn-cs"/>
              </a:rPr>
              <a:t>to RSVP and </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details </a:t>
            </a:r>
          </a:p>
        </p:txBody>
      </p:sp>
    </p:spTree>
    <p:extLst>
      <p:ext uri="{BB962C8B-B14F-4D97-AF65-F5344CB8AC3E}">
        <p14:creationId xmlns:p14="http://schemas.microsoft.com/office/powerpoint/2010/main" val="104072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C09151-E65D-41CD-9F7E-3FF1D8ABDAD6}"/>
              </a:ext>
            </a:extLst>
          </p:cNvPr>
          <p:cNvSpPr/>
          <p:nvPr/>
        </p:nvSpPr>
        <p:spPr>
          <a:xfrm>
            <a:off x="0" y="459105"/>
            <a:ext cx="9144000" cy="5632311"/>
          </a:xfrm>
          <a:prstGeom prst="rect">
            <a:avLst/>
          </a:prstGeom>
        </p:spPr>
        <p:txBody>
          <a:bodyPr wrap="square">
            <a:spAutoFit/>
          </a:bodyPr>
          <a:lstStyle/>
          <a:p>
            <a:endParaRPr lang="en-US" dirty="0">
              <a:latin typeface="Arial Nova" panose="020B0504020202020204" pitchFamily="34" charset="0"/>
            </a:endParaRPr>
          </a:p>
          <a:p>
            <a:r>
              <a:rPr lang="en-US" dirty="0">
                <a:latin typeface="Arial Nova" panose="020B0504020202020204" pitchFamily="34" charset="0"/>
              </a:rPr>
              <a:t>    The celebration will be held on Saturday, July 13, 2019  at the Divine Mercy Parish  </a:t>
            </a:r>
          </a:p>
          <a:p>
            <a:r>
              <a:rPr lang="en-US" dirty="0">
                <a:latin typeface="Arial Nova" panose="020B0504020202020204" pitchFamily="34" charset="0"/>
              </a:rPr>
              <a:t>     (DMP) grounds in Rahway, NJ.</a:t>
            </a:r>
          </a:p>
          <a:p>
            <a:r>
              <a:rPr lang="en-US" dirty="0">
                <a:latin typeface="Arial Nova" panose="020B0504020202020204" pitchFamily="34" charset="0"/>
              </a:rPr>
              <a:t>	- Registration opens at 12:00 noon.  </a:t>
            </a:r>
          </a:p>
          <a:p>
            <a:r>
              <a:rPr lang="en-US" dirty="0">
                <a:latin typeface="Arial Nova" panose="020B0504020202020204" pitchFamily="34" charset="0"/>
              </a:rPr>
              <a:t>   	- Plenary Session Proper begins at 1:00 pm and culminates in a Eucharistic  </a:t>
            </a:r>
          </a:p>
          <a:p>
            <a:r>
              <a:rPr lang="en-US" dirty="0">
                <a:latin typeface="Arial Nova" panose="020B0504020202020204" pitchFamily="34" charset="0"/>
              </a:rPr>
              <a:t>                Celebration and Fellowship through 8:30 pm.</a:t>
            </a:r>
          </a:p>
          <a:p>
            <a:r>
              <a:rPr lang="en-US" dirty="0">
                <a:latin typeface="Arial Nova" panose="020B0504020202020204" pitchFamily="34" charset="0"/>
              </a:rPr>
              <a:t>    	- Light refreshments and then dinner will be served.</a:t>
            </a:r>
          </a:p>
          <a:p>
            <a:r>
              <a:rPr lang="en-US" dirty="0">
                <a:latin typeface="Arial Nova" panose="020B0504020202020204" pitchFamily="34" charset="0"/>
              </a:rPr>
              <a:t>    	- Please note: No parking in the inside DMP lots before 5:00 pm but parking is </a:t>
            </a:r>
          </a:p>
          <a:p>
            <a:r>
              <a:rPr lang="en-US" dirty="0">
                <a:latin typeface="Arial Nova" panose="020B0504020202020204" pitchFamily="34" charset="0"/>
              </a:rPr>
              <a:t>	  available at nearby Zion Lutheran Church (entry at driveway located on 215 	  Elm Avenue, Rahway, NJ (at the corner of Elm and Esterbrook Avenues).</a:t>
            </a:r>
          </a:p>
          <a:p>
            <a:r>
              <a:rPr lang="en-US" dirty="0">
                <a:latin typeface="Arial Nova" panose="020B0504020202020204" pitchFamily="34" charset="0"/>
              </a:rPr>
              <a:t>    	- Suggested Color theme attire - tops/shirts</a:t>
            </a:r>
          </a:p>
          <a:p>
            <a:r>
              <a:rPr lang="en-US" dirty="0">
                <a:latin typeface="Arial Nova" panose="020B0504020202020204" pitchFamily="34" charset="0"/>
              </a:rPr>
              <a:t>         		Newark: Red</a:t>
            </a:r>
          </a:p>
          <a:p>
            <a:r>
              <a:rPr lang="en-US" dirty="0">
                <a:latin typeface="Arial Nova" panose="020B0504020202020204" pitchFamily="34" charset="0"/>
              </a:rPr>
              <a:t>         		Trenton: White</a:t>
            </a:r>
          </a:p>
          <a:p>
            <a:r>
              <a:rPr lang="en-US" dirty="0">
                <a:latin typeface="Arial Nova" panose="020B0504020202020204" pitchFamily="34" charset="0"/>
              </a:rPr>
              <a:t>         		Long Island: Blue</a:t>
            </a:r>
          </a:p>
          <a:p>
            <a:r>
              <a:rPr lang="en-US" dirty="0">
                <a:latin typeface="Arial Nova" panose="020B0504020202020204" pitchFamily="34" charset="0"/>
              </a:rPr>
              <a:t>       		Washington DC: Yellow</a:t>
            </a:r>
          </a:p>
          <a:p>
            <a:r>
              <a:rPr lang="en-US" dirty="0">
                <a:latin typeface="Arial Nova" panose="020B0504020202020204" pitchFamily="34" charset="0"/>
              </a:rPr>
              <a:t>    	- When you register - kindly include your BLD District and your Ministry and/or </a:t>
            </a:r>
          </a:p>
          <a:p>
            <a:r>
              <a:rPr lang="en-US" dirty="0">
                <a:latin typeface="Arial Nova" panose="020B0504020202020204" pitchFamily="34" charset="0"/>
              </a:rPr>
              <a:t>                Apostolate in the BLD District Affiliation field.</a:t>
            </a:r>
          </a:p>
          <a:p>
            <a:r>
              <a:rPr lang="en-US" dirty="0">
                <a:latin typeface="Arial Nova" panose="020B0504020202020204" pitchFamily="34" charset="0"/>
              </a:rPr>
              <a:t>    	- Please RSVP by July 5, 2019</a:t>
            </a:r>
          </a:p>
          <a:p>
            <a:r>
              <a:rPr lang="en-US" dirty="0">
                <a:latin typeface="Arial Nova" panose="020B0504020202020204" pitchFamily="34" charset="0"/>
              </a:rPr>
              <a:t>   	- Contacts: Jovy Lucero (jovy.lucero@bldnewark.com) / Gale De Leon 	  	                  (gale.de.leon@bldnewark.com)</a:t>
            </a:r>
          </a:p>
        </p:txBody>
      </p:sp>
    </p:spTree>
    <p:extLst>
      <p:ext uri="{BB962C8B-B14F-4D97-AF65-F5344CB8AC3E}">
        <p14:creationId xmlns:p14="http://schemas.microsoft.com/office/powerpoint/2010/main" val="160596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A18C9-C806-4867-A334-1BC1E75F5FF7}"/>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Brush/>
                    </a14:imgEffect>
                    <a14:imgEffect>
                      <a14:saturation sat="400000"/>
                    </a14:imgEffect>
                  </a14:imgLayer>
                </a14:imgProps>
              </a:ext>
              <a:ext uri="{28A0092B-C50C-407E-A947-70E740481C1C}">
                <a14:useLocalDpi xmlns:a14="http://schemas.microsoft.com/office/drawing/2010/main" val="0"/>
              </a:ext>
            </a:extLst>
          </a:blip>
          <a:srcRect l="14039" r="28295" b="1"/>
          <a:stretch/>
        </p:blipFill>
        <p:spPr>
          <a:xfrm>
            <a:off x="20" y="10"/>
            <a:ext cx="9143980" cy="6857990"/>
          </a:xfrm>
          <a:prstGeom prst="rect">
            <a:avLst/>
          </a:prstGeom>
        </p:spPr>
      </p:pic>
      <p:sp>
        <p:nvSpPr>
          <p:cNvPr id="7" name="Rectangle 6">
            <a:extLst>
              <a:ext uri="{FF2B5EF4-FFF2-40B4-BE49-F238E27FC236}">
                <a16:creationId xmlns:a16="http://schemas.microsoft.com/office/drawing/2014/main" id="{5BD18DA0-D149-45FA-A154-1F74916E0CFF}"/>
              </a:ext>
            </a:extLst>
          </p:cNvPr>
          <p:cNvSpPr/>
          <p:nvPr/>
        </p:nvSpPr>
        <p:spPr>
          <a:xfrm>
            <a:off x="1" y="-107538"/>
            <a:ext cx="914400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YOUTH</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sp>
        <p:nvSpPr>
          <p:cNvPr id="8" name="Rectangle 7">
            <a:extLst>
              <a:ext uri="{FF2B5EF4-FFF2-40B4-BE49-F238E27FC236}">
                <a16:creationId xmlns:a16="http://schemas.microsoft.com/office/drawing/2014/main" id="{D867A697-C9E5-4011-B664-CF7B55D89640}"/>
              </a:ext>
            </a:extLst>
          </p:cNvPr>
          <p:cNvSpPr/>
          <p:nvPr/>
        </p:nvSpPr>
        <p:spPr>
          <a:xfrm>
            <a:off x="3338111" y="4156027"/>
            <a:ext cx="5805889" cy="1737738"/>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J</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uly 12 - 14,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Fellowship Deaconry Ministries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3575 Valley Rd, Basking Ridge, NJ 07920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Contact: dyc@bldnewark.com</a:t>
            </a:r>
          </a:p>
        </p:txBody>
      </p:sp>
      <p:sp>
        <p:nvSpPr>
          <p:cNvPr id="9" name="Rectangle 8">
            <a:extLst>
              <a:ext uri="{FF2B5EF4-FFF2-40B4-BE49-F238E27FC236}">
                <a16:creationId xmlns:a16="http://schemas.microsoft.com/office/drawing/2014/main" id="{3100FEDD-AC8B-4EAE-98BD-783C27BE360A}"/>
              </a:ext>
            </a:extLst>
          </p:cNvPr>
          <p:cNvSpPr/>
          <p:nvPr/>
        </p:nvSpPr>
        <p:spPr>
          <a:xfrm>
            <a:off x="176270" y="3208112"/>
            <a:ext cx="914398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#26</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3DE96283-18D0-4E38-B4E3-63329D3261A3}"/>
              </a:ext>
            </a:extLst>
          </p:cNvPr>
          <p:cNvSpPr/>
          <p:nvPr/>
        </p:nvSpPr>
        <p:spPr>
          <a:xfrm>
            <a:off x="0" y="1433897"/>
            <a:ext cx="914400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ENCOUNTER</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pic>
        <p:nvPicPr>
          <p:cNvPr id="4" name="Picture 3">
            <a:extLst>
              <a:ext uri="{FF2B5EF4-FFF2-40B4-BE49-F238E27FC236}">
                <a16:creationId xmlns:a16="http://schemas.microsoft.com/office/drawing/2014/main" id="{65FEE553-EA66-44B9-8323-873A9B188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975" y="198196"/>
            <a:ext cx="1051613" cy="1045161"/>
          </a:xfrm>
          <a:prstGeom prst="rect">
            <a:avLst/>
          </a:prstGeom>
        </p:spPr>
      </p:pic>
    </p:spTree>
    <p:extLst>
      <p:ext uri="{BB962C8B-B14F-4D97-AF65-F5344CB8AC3E}">
        <p14:creationId xmlns:p14="http://schemas.microsoft.com/office/powerpoint/2010/main" val="46938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
            <a:ext cx="9144000" cy="6858000"/>
          </a:xfrm>
          <a:prstGeom prst="rect">
            <a:avLst/>
          </a:prstGeom>
          <a:effectLst/>
        </p:spPr>
      </p:pic>
      <p:sp>
        <p:nvSpPr>
          <p:cNvPr id="9" name="Rectangle 8"/>
          <p:cNvSpPr/>
          <p:nvPr/>
        </p:nvSpPr>
        <p:spPr>
          <a:xfrm>
            <a:off x="-62177" y="3911734"/>
            <a:ext cx="8031680" cy="1724581"/>
          </a:xfrm>
          <a:prstGeom prst="rect">
            <a:avLst/>
          </a:prstGeom>
          <a:solidFill>
            <a:schemeClr val="bg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17710" y="533547"/>
            <a:ext cx="3908442" cy="1015663"/>
          </a:xfrm>
          <a:prstGeom prst="rect">
            <a:avLst/>
          </a:prstGeom>
          <a:noFill/>
          <a:effectLst>
            <a:outerShdw blurRad="50800" dist="114300" dir="12000000" algn="r" rotWithShape="0">
              <a:prstClr val="black">
                <a:alpha val="40000"/>
              </a:prstClr>
            </a:outerShdw>
          </a:effec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50" normalizeH="0" baseline="0" noProof="0" dirty="0">
                <a:ln w="0"/>
                <a:solidFill>
                  <a:srgbClr val="FFFF00"/>
                </a:solidFill>
                <a:effectLst/>
                <a:uLnTx/>
                <a:uFillTx/>
                <a:latin typeface="Papyrus" panose="03070502060502030205" pitchFamily="66" charset="0"/>
                <a:ea typeface="+mn-ea"/>
                <a:cs typeface="+mn-cs"/>
              </a:rPr>
              <a:t>FAMILY</a:t>
            </a:r>
            <a:r>
              <a:rPr kumimoji="0" lang="en-US" sz="4800" b="0" i="0" u="none" strike="noStrike" kern="1200" cap="none" spc="50" normalizeH="0" baseline="0" noProof="0" dirty="0">
                <a:ln w="0"/>
                <a:solidFill>
                  <a:srgbClr val="FFFF00"/>
                </a:solidFill>
                <a:effectLst/>
                <a:uLnTx/>
                <a:uFillTx/>
                <a:latin typeface="Papyrus" panose="03070502060502030205" pitchFamily="66" charset="0"/>
                <a:ea typeface="+mn-ea"/>
                <a:cs typeface="+mn-cs"/>
              </a:rPr>
              <a:t> </a:t>
            </a:r>
          </a:p>
        </p:txBody>
      </p:sp>
      <p:sp>
        <p:nvSpPr>
          <p:cNvPr id="10" name="Rectangle 9"/>
          <p:cNvSpPr/>
          <p:nvPr/>
        </p:nvSpPr>
        <p:spPr>
          <a:xfrm>
            <a:off x="2843357" y="4066655"/>
            <a:ext cx="4820550" cy="1569660"/>
          </a:xfrm>
          <a:prstGeom prst="rect">
            <a:avLst/>
          </a:prstGeom>
          <a:effectLst>
            <a:glow rad="63500">
              <a:schemeClr val="accent4">
                <a:satMod val="175000"/>
                <a:alpha val="40000"/>
              </a:schemeClr>
            </a:glo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July 26 -28,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Malvern Retreat House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Malvern PA</a:t>
            </a:r>
          </a:p>
        </p:txBody>
      </p:sp>
      <p:sp>
        <p:nvSpPr>
          <p:cNvPr id="13" name="Rectangle 12"/>
          <p:cNvSpPr/>
          <p:nvPr/>
        </p:nvSpPr>
        <p:spPr>
          <a:xfrm>
            <a:off x="62177" y="2167129"/>
            <a:ext cx="9144000" cy="46166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prstClr val="white"/>
                </a:solidFill>
                <a:effectLst>
                  <a:outerShdw blurRad="38100" dist="38100" dir="2700000" algn="tl">
                    <a:srgbClr val="000000">
                      <a:alpha val="43137"/>
                    </a:srgbClr>
                  </a:outerShdw>
                </a:effectLst>
                <a:uLnTx/>
                <a:uFillTx/>
                <a:latin typeface="Calibri" panose="020F0502020204030204"/>
                <a:ea typeface="+mn-ea"/>
                <a:cs typeface="+mn-cs"/>
              </a:rPr>
              <a:t>  As for me and my household, we will serve the Lord: </a:t>
            </a:r>
            <a:r>
              <a:rPr kumimoji="0" lang="en-US" sz="2400" b="1" i="0" u="none" strike="noStrike" kern="1200" cap="none" spc="-150" normalizeH="0" baseline="0" noProof="0" dirty="0">
                <a:ln w="0"/>
                <a:solidFill>
                  <a:prstClr val="white"/>
                </a:solidFill>
                <a:effectLst>
                  <a:outerShdw blurRad="38100" dist="38100" dir="2700000" algn="tl">
                    <a:srgbClr val="000000">
                      <a:alpha val="43137"/>
                    </a:srgbClr>
                  </a:outerShdw>
                </a:effectLst>
                <a:uLnTx/>
                <a:uFillTx/>
                <a:latin typeface="Calibri" panose="020F0502020204030204"/>
                <a:ea typeface="+mn-ea"/>
                <a:cs typeface="+mn-cs"/>
              </a:rPr>
              <a:t>Joshua 24:15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278" y="6325166"/>
            <a:ext cx="376817" cy="374505"/>
          </a:xfrm>
          <a:prstGeom prst="rect">
            <a:avLst/>
          </a:prstGeom>
        </p:spPr>
      </p:pic>
      <p:sp>
        <p:nvSpPr>
          <p:cNvPr id="2" name="Rectangle 1"/>
          <p:cNvSpPr/>
          <p:nvPr/>
        </p:nvSpPr>
        <p:spPr>
          <a:xfrm>
            <a:off x="317710" y="1042411"/>
            <a:ext cx="7713971"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ENCOUNTER</a:t>
            </a:r>
            <a:r>
              <a:rPr kumimoji="0" lang="en-US" sz="44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 </a:t>
            </a:r>
            <a:r>
              <a:rPr kumimoji="0" lang="en-US" sz="88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26</a:t>
            </a:r>
            <a:endParaRPr kumimoji="0" lang="en-US" sz="72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endParaRPr>
          </a:p>
        </p:txBody>
      </p:sp>
      <p:sp>
        <p:nvSpPr>
          <p:cNvPr id="3" name="Rectangle 2">
            <a:extLst>
              <a:ext uri="{FF2B5EF4-FFF2-40B4-BE49-F238E27FC236}">
                <a16:creationId xmlns:a16="http://schemas.microsoft.com/office/drawing/2014/main" id="{D9A70C44-649F-4262-BE40-AB5DBAB22F61}"/>
              </a:ext>
            </a:extLst>
          </p:cNvPr>
          <p:cNvSpPr/>
          <p:nvPr/>
        </p:nvSpPr>
        <p:spPr>
          <a:xfrm>
            <a:off x="2843357" y="5681422"/>
            <a:ext cx="5586016"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Contacts: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Mike and Emma Pepino, Ed and Susan </a:t>
            </a:r>
            <a:r>
              <a:rPr kumimoji="0" lang="en-US" sz="2400" b="0" i="0" u="none" strike="noStrike" kern="1200" cap="none" spc="0" normalizeH="0" baseline="0" noProof="0" dirty="0" err="1">
                <a:ln>
                  <a:noFill/>
                </a:ln>
                <a:solidFill>
                  <a:srgbClr val="FFFF00"/>
                </a:solidFill>
                <a:effectLst/>
                <a:uLnTx/>
                <a:uFillTx/>
                <a:latin typeface="Calibri" panose="020F0502020204030204"/>
                <a:ea typeface="+mn-ea"/>
                <a:cs typeface="+mn-cs"/>
              </a:rPr>
              <a:t>Fabe</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21000" decel="24000" fill="remove" grpId="0" nodeType="afterEffect">
                                  <p:stCondLst>
                                    <p:cond delay="0"/>
                                  </p:stCondLst>
                                  <p:endCondLst>
                                    <p:cond evt="onNext" delay="0">
                                      <p:tgtEl>
                                        <p:sldTgt/>
                                      </p:tgtEl>
                                    </p:cond>
                                  </p:endCondLst>
                                  <p:childTnLst>
                                    <p:animMotion origin="layout" path="M 0.95104 -0.00278 L -0.95104 0.00277 " pathEditMode="relative" rAng="0" ptsTypes="AA">
                                      <p:cBhvr>
                                        <p:cTn id="6" dur="20000" fill="hold"/>
                                        <p:tgtEl>
                                          <p:spTgt spid="13"/>
                                        </p:tgtEl>
                                        <p:attrNameLst>
                                          <p:attrName>ppt_x</p:attrName>
                                          <p:attrName>ppt_y</p:attrName>
                                        </p:attrNameLst>
                                      </p:cBhvr>
                                      <p:rCtr x="-9510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Balloons">
  <a:themeElements>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DE484012506E4086306D44C0C34A71" ma:contentTypeVersion="2" ma:contentTypeDescription="Create a new document." ma:contentTypeScope="" ma:versionID="4059984221159a012232b179095c4890">
  <xsd:schema xmlns:xsd="http://www.w3.org/2001/XMLSchema" xmlns:xs="http://www.w3.org/2001/XMLSchema" xmlns:p="http://schemas.microsoft.com/office/2006/metadata/properties" xmlns:ns2="e18fa9b5-5772-4b1e-924d-5642982b1f26" targetNamespace="http://schemas.microsoft.com/office/2006/metadata/properties" ma:root="true" ma:fieldsID="0e71246bb8611da5674ef7aab194663a" ns2:_="">
    <xsd:import namespace="e18fa9b5-5772-4b1e-924d-5642982b1f2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fa9b5-5772-4b1e-924d-5642982b1f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24A6AC-7620-462C-9B75-F65D90612771}">
  <ds:schemaRefs>
    <ds:schemaRef ds:uri="http://schemas.microsoft.com/sharepoint/v3/contenttype/forms"/>
  </ds:schemaRefs>
</ds:datastoreItem>
</file>

<file path=customXml/itemProps2.xml><?xml version="1.0" encoding="utf-8"?>
<ds:datastoreItem xmlns:ds="http://schemas.openxmlformats.org/officeDocument/2006/customXml" ds:itemID="{20AA030F-3933-41F8-A26D-E8F91C64C3A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e18fa9b5-5772-4b1e-924d-5642982b1f26"/>
    <ds:schemaRef ds:uri="http://www.w3.org/XML/1998/namespace"/>
  </ds:schemaRefs>
</ds:datastoreItem>
</file>

<file path=customXml/itemProps3.xml><?xml version="1.0" encoding="utf-8"?>
<ds:datastoreItem xmlns:ds="http://schemas.openxmlformats.org/officeDocument/2006/customXml" ds:itemID="{099FD5E3-5117-475D-8CCB-E3177E3AA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fa9b5-5772-4b1e-924d-5642982b1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5830</TotalTime>
  <Words>368</Words>
  <Application>Microsoft Office PowerPoint</Application>
  <PresentationFormat>On-screen Show (4:3)</PresentationFormat>
  <Paragraphs>113</Paragraphs>
  <Slides>14</Slides>
  <Notes>14</Notes>
  <HiddenSlides>1</HiddenSlides>
  <MMClips>0</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14</vt:i4>
      </vt:variant>
    </vt:vector>
  </HeadingPairs>
  <TitlesOfParts>
    <vt:vector size="40" baseType="lpstr">
      <vt:lpstr>ＭＳ Ｐゴシック</vt:lpstr>
      <vt:lpstr>Arial</vt:lpstr>
      <vt:lpstr>Arial Narrow</vt:lpstr>
      <vt:lpstr>Arial Nova</vt:lpstr>
      <vt:lpstr>Book Antiqua</vt:lpstr>
      <vt:lpstr>Calibri</vt:lpstr>
      <vt:lpstr>Calibri Light</vt:lpstr>
      <vt:lpstr>Century Gothic</vt:lpstr>
      <vt:lpstr>Georgia</vt:lpstr>
      <vt:lpstr>Lucida Sans</vt:lpstr>
      <vt:lpstr>Papyrus</vt:lpstr>
      <vt:lpstr>Tahoma</vt:lpstr>
      <vt:lpstr>Times New Roman</vt:lpstr>
      <vt:lpstr>Verdana</vt:lpstr>
      <vt:lpstr>Wingdings</vt:lpstr>
      <vt:lpstr>Wingdings 2</vt:lpstr>
      <vt:lpstr>Wingdings 3</vt:lpstr>
      <vt:lpstr>TS030008830</vt:lpstr>
      <vt:lpstr>1_Apex</vt:lpstr>
      <vt:lpstr>3_Apex</vt:lpstr>
      <vt:lpstr>3_Office Theme</vt:lpstr>
      <vt:lpstr>2_Office Theme</vt:lpstr>
      <vt:lpstr>4_Office Theme</vt:lpstr>
      <vt:lpstr>Office Theme</vt:lpstr>
      <vt:lpstr>6_Office Theme</vt:lpstr>
      <vt:lpstr>Balloons</vt:lpstr>
      <vt:lpstr>PowerPoint Presentation</vt:lpstr>
      <vt:lpstr>PowerPoint Presentation</vt:lpstr>
      <vt:lpstr> God’s  Promise   for the week</vt:lpstr>
      <vt:lpstr>PowerPoint Presentation</vt:lpstr>
      <vt:lpstr>PowerPoint Presentation</vt:lpstr>
      <vt:lpstr>PowerPoint Presentation</vt:lpstr>
      <vt:lpstr>PowerPoint Presentation</vt:lpstr>
      <vt:lpstr>PowerPoint Presentation</vt:lpstr>
      <vt:lpstr>PowerPoint Presentation</vt:lpstr>
      <vt:lpstr>Community Day  </vt:lpstr>
      <vt:lpstr>Family Colors</vt:lpstr>
      <vt:lpstr>PowerPoint Presentation</vt:lpstr>
      <vt:lpstr>ORDER</vt:lpstr>
      <vt:lpstr>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44</cp:revision>
  <cp:lastPrinted>2019-07-05T19:20:16Z</cp:lastPrinted>
  <dcterms:created xsi:type="dcterms:W3CDTF">2019-05-03T13:46:13Z</dcterms:created>
  <dcterms:modified xsi:type="dcterms:W3CDTF">2019-07-05T19:31:26Z</dcterms:modified>
</cp:coreProperties>
</file>