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  <p:sldMasterId id="2147487149" r:id="rId9"/>
  </p:sldMasterIdLst>
  <p:notesMasterIdLst>
    <p:notesMasterId r:id="rId21"/>
  </p:notesMasterIdLst>
  <p:handoutMasterIdLst>
    <p:handoutMasterId r:id="rId22"/>
  </p:handoutMasterIdLst>
  <p:sldIdLst>
    <p:sldId id="258" r:id="rId10"/>
    <p:sldId id="650" r:id="rId11"/>
    <p:sldId id="257" r:id="rId12"/>
    <p:sldId id="706" r:id="rId13"/>
    <p:sldId id="722" r:id="rId14"/>
    <p:sldId id="256" r:id="rId15"/>
    <p:sldId id="751" r:id="rId16"/>
    <p:sldId id="750" r:id="rId17"/>
    <p:sldId id="705" r:id="rId18"/>
    <p:sldId id="666" r:id="rId19"/>
    <p:sldId id="714" r:id="rId2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F0000"/>
    <a:srgbClr val="258B2A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6" autoAdjust="0"/>
    <p:restoredTop sz="75767" autoAdjust="0"/>
  </p:normalViewPr>
  <p:slideViewPr>
    <p:cSldViewPr snapToGrid="0">
      <p:cViewPr varScale="1">
        <p:scale>
          <a:sx n="51" d="100"/>
          <a:sy n="51" d="100"/>
        </p:scale>
        <p:origin x="103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7"/>
            <a:ext cx="3170249" cy="480627"/>
          </a:xfrm>
          <a:prstGeom prst="rect">
            <a:avLst/>
          </a:prstGeom>
        </p:spPr>
        <p:txBody>
          <a:bodyPr vert="horz" lIns="93686" tIns="46843" rIns="93686" bIns="4684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14" y="7"/>
            <a:ext cx="3170249" cy="480627"/>
          </a:xfrm>
          <a:prstGeom prst="rect">
            <a:avLst/>
          </a:prstGeom>
        </p:spPr>
        <p:txBody>
          <a:bodyPr vert="horz" lIns="93686" tIns="46843" rIns="93686" bIns="46843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9120577"/>
            <a:ext cx="3170249" cy="480627"/>
          </a:xfrm>
          <a:prstGeom prst="rect">
            <a:avLst/>
          </a:prstGeom>
        </p:spPr>
        <p:txBody>
          <a:bodyPr vert="horz" lIns="93686" tIns="46843" rIns="93686" bIns="4684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14" y="9120577"/>
            <a:ext cx="3170249" cy="480627"/>
          </a:xfrm>
          <a:prstGeom prst="rect">
            <a:avLst/>
          </a:prstGeom>
        </p:spPr>
        <p:txBody>
          <a:bodyPr vert="horz" lIns="93686" tIns="46843" rIns="93686" bIns="46843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170583" cy="480388"/>
          </a:xfrm>
          <a:prstGeom prst="rect">
            <a:avLst/>
          </a:prstGeom>
        </p:spPr>
        <p:txBody>
          <a:bodyPr vert="horz" lIns="96501" tIns="48251" rIns="96501" bIns="4825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72" y="0"/>
            <a:ext cx="3170583" cy="480388"/>
          </a:xfrm>
          <a:prstGeom prst="rect">
            <a:avLst/>
          </a:prstGeom>
        </p:spPr>
        <p:txBody>
          <a:bodyPr vert="horz" lIns="96501" tIns="48251" rIns="96501" bIns="4825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3/14/2019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7550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01" tIns="48251" rIns="96501" bIns="4825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8" y="4559587"/>
            <a:ext cx="5850835" cy="4321852"/>
          </a:xfrm>
          <a:prstGeom prst="rect">
            <a:avLst/>
          </a:prstGeom>
        </p:spPr>
        <p:txBody>
          <a:bodyPr vert="horz" lIns="96501" tIns="48251" rIns="96501" bIns="4825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9119173"/>
            <a:ext cx="3170583" cy="480388"/>
          </a:xfrm>
          <a:prstGeom prst="rect">
            <a:avLst/>
          </a:prstGeom>
        </p:spPr>
        <p:txBody>
          <a:bodyPr vert="horz" lIns="96501" tIns="48251" rIns="96501" bIns="4825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72" y="9119173"/>
            <a:ext cx="3170583" cy="480388"/>
          </a:xfrm>
          <a:prstGeom prst="rect">
            <a:avLst/>
          </a:prstGeom>
        </p:spPr>
        <p:txBody>
          <a:bodyPr vert="horz" lIns="96501" tIns="48251" rIns="96501" bIns="4825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4142972" y="9119173"/>
            <a:ext cx="3170583" cy="48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01" tIns="48251" rIns="96501" bIns="48251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8507">
              <a:defRPr/>
            </a:pPr>
            <a:fld id="{F1CD1860-3511-43C5-B73A-81CB751FCBD3}" type="slidenum">
              <a:rPr lang="en-US" sz="1900" kern="0">
                <a:solidFill>
                  <a:prstClr val="black"/>
                </a:solidFill>
              </a:rPr>
              <a:pPr defTabSz="948507">
                <a:defRPr/>
              </a:pPr>
              <a:t>4</a:t>
            </a:fld>
            <a:endParaRPr lang="en-US" sz="19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68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8507">
              <a:defRPr/>
            </a:pPr>
            <a:fld id="{F1CD1860-3511-43C5-B73A-81CB751FCBD3}" type="slidenum">
              <a:rPr lang="en-US" sz="1900" kern="0">
                <a:solidFill>
                  <a:prstClr val="black"/>
                </a:solidFill>
                <a:latin typeface="Calibri"/>
              </a:rPr>
              <a:pPr defTabSz="948507">
                <a:defRPr/>
              </a:pPr>
              <a:t>5</a:t>
            </a:fld>
            <a:endParaRPr lang="en-US" sz="1900" kern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5740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450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register online at </a:t>
            </a:r>
            <a:r>
              <a:rPr lang="en-US"/>
              <a:t>bldnewark.com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236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82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3/14/2019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839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918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215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23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3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3/14/2019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492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300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28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013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350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456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60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555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91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90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3/14/2019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429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530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825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596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340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508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08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3/14/2019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3/14/2019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3/14/2019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3/14/2019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75173-D843-4969-B281-7A2832F18474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4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B19E7-BC91-4186-93FD-7A758FD4E9AA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1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50" r:id="rId1"/>
    <p:sldLayoutId id="2147487151" r:id="rId2"/>
    <p:sldLayoutId id="2147487152" r:id="rId3"/>
    <p:sldLayoutId id="2147487153" r:id="rId4"/>
    <p:sldLayoutId id="2147487154" r:id="rId5"/>
    <p:sldLayoutId id="2147487155" r:id="rId6"/>
    <p:sldLayoutId id="2147487156" r:id="rId7"/>
    <p:sldLayoutId id="2147487157" r:id="rId8"/>
    <p:sldLayoutId id="2147487158" r:id="rId9"/>
    <p:sldLayoutId id="2147487159" r:id="rId10"/>
    <p:sldLayoutId id="21474871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95" y="18018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0721" y="3429000"/>
            <a:ext cx="7491153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March 15,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628896"/>
            <a:ext cx="9144000" cy="4981454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8000" b="1" spc="-300" dirty="0">
                <a:solidFill>
                  <a:srgbClr val="FFFFFF"/>
                </a:solidFill>
                <a:latin typeface="+mj-lt"/>
              </a:rPr>
              <a:t>“This is my chosen Son;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8000" b="1" spc="-300" dirty="0">
                <a:solidFill>
                  <a:srgbClr val="FFFFFF"/>
                </a:solidFill>
                <a:latin typeface="+mj-lt"/>
              </a:rPr>
              <a:t>Listen to him.”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300" dirty="0">
                <a:solidFill>
                  <a:srgbClr val="FFFFFF"/>
                </a:solidFill>
                <a:latin typeface="+mj-lt"/>
              </a:rPr>
              <a:t>                       (Lk 9:35)</a:t>
            </a:r>
            <a:endParaRPr lang="en-US" sz="5400" b="1" spc="-3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4760" y="1705009"/>
            <a:ext cx="8954479" cy="4866277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1143000" indent="-1143000"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rabicPeriod"/>
              <a:tabLst>
                <a:tab pos="750888" algn="l"/>
              </a:tabLst>
              <a:defRPr/>
            </a:pPr>
            <a:r>
              <a:rPr lang="en-US" sz="6000" b="1" spc="-300" dirty="0">
                <a:solidFill>
                  <a:srgbClr val="FFFFFF"/>
                </a:solidFill>
                <a:latin typeface="+mj-lt"/>
              </a:rPr>
              <a:t>Spend more time in contemplative prayer.</a:t>
            </a:r>
          </a:p>
          <a:p>
            <a:pPr marL="1143000" indent="-1143000"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rabicPeriod"/>
              <a:tabLst>
                <a:tab pos="750888" algn="l"/>
              </a:tabLst>
              <a:defRPr/>
            </a:pPr>
            <a:r>
              <a:rPr lang="en-US" sz="6000" b="1" spc="-300" dirty="0">
                <a:solidFill>
                  <a:srgbClr val="FFFFFF"/>
                </a:solidFill>
                <a:latin typeface="+mj-lt"/>
              </a:rPr>
              <a:t>Stand firm in being an imitator of Christ.</a:t>
            </a: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31687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462546"/>
            <a:ext cx="9144000" cy="43954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6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“He will change our lowly body to conform with His glorified body.”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6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</a:t>
            </a: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Phil 3:21a</a:t>
            </a:r>
            <a:endParaRPr lang="en-US" sz="6600" b="1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597740"/>
            <a:ext cx="8572499" cy="3139321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/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/>
        </p:spPr>
        <p:txBody>
          <a:bodyPr wrap="square">
            <a:spAutoFit/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Tahoma" pitchFamily="34" charset="0"/>
                <a:cs typeface="Tahoma" pitchFamily="34" charset="0"/>
              </a:rPr>
              <a:t>is available for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Tahoma" pitchFamily="34" charset="0"/>
                <a:cs typeface="Tahoma" pitchFamily="34" charset="0"/>
              </a:rPr>
              <a:t>distribution tonight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Tahoma" pitchFamily="34" charset="0"/>
                <a:cs typeface="Tahoma" pitchFamily="34" charset="0"/>
              </a:rPr>
              <a:t>at the Auditorium.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61938"/>
            <a:ext cx="8957732" cy="2087562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pPr>
              <a:defRPr/>
            </a:pPr>
            <a:r>
              <a:rPr lang="en-US" sz="7200" spc="-150" dirty="0">
                <a:solidFill>
                  <a:srgbClr val="FFFF00"/>
                </a:solidFill>
                <a:latin typeface="+mn-lt"/>
                <a:ea typeface="Tahoma" pitchFamily="34" charset="0"/>
                <a:cs typeface="Tahoma" pitchFamily="34" charset="0"/>
              </a:rPr>
              <a:t>April 2019</a:t>
            </a:r>
            <a:br>
              <a:rPr lang="en-US" sz="7200" spc="-150" dirty="0">
                <a:solidFill>
                  <a:srgbClr val="FFFF00"/>
                </a:solidFill>
                <a:latin typeface="+mn-lt"/>
                <a:ea typeface="Tahoma" pitchFamily="34" charset="0"/>
                <a:cs typeface="Tahoma" pitchFamily="34" charset="0"/>
              </a:rPr>
            </a:br>
            <a:r>
              <a:rPr lang="en-US" sz="6600" spc="-150" dirty="0">
                <a:solidFill>
                  <a:srgbClr val="FFFF00"/>
                </a:solidFill>
                <a:latin typeface="+mn-lt"/>
                <a:ea typeface="Tahoma" pitchFamily="34" charset="0"/>
                <a:cs typeface="Tahoma" pitchFamily="34" charset="0"/>
              </a:rPr>
              <a:t>MAGNIFICAT ISSUE</a:t>
            </a:r>
          </a:p>
        </p:txBody>
      </p:sp>
    </p:spTree>
    <p:extLst>
      <p:ext uri="{BB962C8B-B14F-4D97-AF65-F5344CB8AC3E}">
        <p14:creationId xmlns:p14="http://schemas.microsoft.com/office/powerpoint/2010/main" val="3865529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269"/>
            <a:ext cx="8229600" cy="11430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  <a:ea typeface="Batang" panose="02030600000101010101" pitchFamily="18" charset="-127"/>
              </a:rPr>
              <a:t>TEACHINGS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84537" y="1991819"/>
            <a:ext cx="9513073" cy="2308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marR="0" lvl="0" indent="-293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0" cap="none" spc="-150" normalizeH="0" baseline="0" noProof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Encounter with Jesus: </a:t>
            </a:r>
            <a:r>
              <a:rPr kumimoji="0" lang="en-US" sz="3600" b="1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- </a:t>
            </a:r>
            <a:r>
              <a:rPr kumimoji="0" lang="en-US" sz="3600" b="1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LSS 1- 50/ME 47</a:t>
            </a:r>
            <a:r>
              <a:rPr lang="en-US" sz="3600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-50</a:t>
            </a:r>
          </a:p>
          <a:p>
            <a:pPr marL="2778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3600" b="1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    </a:t>
            </a:r>
            <a:r>
              <a:rPr lang="en-US" sz="3600" b="1" kern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</a:t>
            </a:r>
            <a:r>
              <a:rPr kumimoji="0" lang="en-US" sz="3600" b="1" i="0" u="none" strike="noStrike" kern="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</a:t>
            </a:r>
            <a:r>
              <a:rPr lang="en-US" sz="3600" b="1" kern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kumimoji="0" lang="en-US" sz="3600" b="1" i="0" u="none" strike="noStrike" kern="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Mathew</a:t>
            </a:r>
          </a:p>
          <a:p>
            <a:pPr marL="573088" indent="-2968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3600" b="1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Witness Development Seminar </a:t>
            </a:r>
          </a:p>
          <a:p>
            <a:pPr marL="573088" indent="-2968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Shepherds’ Training (Part 1)</a:t>
            </a:r>
            <a:r>
              <a:rPr kumimoji="0" lang="en-US" sz="3600" b="1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- </a:t>
            </a:r>
            <a:r>
              <a:rPr kumimoji="0" lang="en-US" sz="3600" b="1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LSS 1- 48</a:t>
            </a:r>
          </a:p>
        </p:txBody>
      </p:sp>
      <p:sp>
        <p:nvSpPr>
          <p:cNvPr id="5" name="Rectangle 4"/>
          <p:cNvSpPr/>
          <p:nvPr/>
        </p:nvSpPr>
        <p:spPr>
          <a:xfrm>
            <a:off x="820811" y="4866181"/>
            <a:ext cx="7502375" cy="1446550"/>
          </a:xfrm>
          <a:prstGeom prst="rect">
            <a:avLst/>
          </a:prstGeom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635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Sat., March 16, 2019, 1- 6 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635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@ DMP Classrooms</a:t>
            </a:r>
          </a:p>
        </p:txBody>
      </p:sp>
    </p:spTree>
    <p:extLst>
      <p:ext uri="{BB962C8B-B14F-4D97-AF65-F5344CB8AC3E}">
        <p14:creationId xmlns:p14="http://schemas.microsoft.com/office/powerpoint/2010/main" val="3680218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4" y="13819"/>
            <a:ext cx="4659406" cy="3771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47"/>
          <a:stretch/>
        </p:blipFill>
        <p:spPr>
          <a:xfrm>
            <a:off x="2065606" y="2676401"/>
            <a:ext cx="4800662" cy="41815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76790" y="256244"/>
            <a:ext cx="514275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FF0000"/>
                </a:solidFill>
                <a:effectLst>
                  <a:outerShdw blurRad="50800" dist="63500" dir="13200000" algn="bl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Life in the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FF0000"/>
                </a:solidFill>
                <a:effectLst>
                  <a:outerShdw blurRad="50800" dist="63500" dir="13200000" algn="bl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Spirit </a:t>
            </a:r>
          </a:p>
          <a:p>
            <a:pPr marL="0" marR="0" lvl="0" indent="0" algn="l" defTabSz="295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FF0000"/>
                </a:solidFill>
                <a:effectLst>
                  <a:outerShdw blurRad="50800" dist="63500" dir="13200000" algn="bl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Seminar #51</a:t>
            </a:r>
          </a:p>
        </p:txBody>
      </p:sp>
      <p:sp>
        <p:nvSpPr>
          <p:cNvPr id="3" name="Rectangle 2"/>
          <p:cNvSpPr/>
          <p:nvPr/>
        </p:nvSpPr>
        <p:spPr>
          <a:xfrm>
            <a:off x="402058" y="3914989"/>
            <a:ext cx="3751348" cy="92333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 w="0">
                  <a:solidFill>
                    <a:srgbClr val="4472C4">
                      <a:alpha val="71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5-7, 2019</a:t>
            </a:r>
          </a:p>
        </p:txBody>
      </p:sp>
      <p:sp>
        <p:nvSpPr>
          <p:cNvPr id="7" name="Rectangle 6"/>
          <p:cNvSpPr/>
          <p:nvPr/>
        </p:nvSpPr>
        <p:spPr>
          <a:xfrm>
            <a:off x="326382" y="4712610"/>
            <a:ext cx="6627135" cy="76944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Salubungan is on March 1, 2019</a:t>
            </a:r>
          </a:p>
        </p:txBody>
      </p:sp>
      <p:sp>
        <p:nvSpPr>
          <p:cNvPr id="9" name="Rectangle 8"/>
          <p:cNvSpPr/>
          <p:nvPr/>
        </p:nvSpPr>
        <p:spPr>
          <a:xfrm>
            <a:off x="402058" y="5569861"/>
            <a:ext cx="6168676" cy="107721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normalizeH="0" baseline="0" noProof="0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Contacts: Earl &amp; Flo </a:t>
            </a:r>
            <a:r>
              <a:rPr kumimoji="0" lang="en-US" sz="3200" b="1" i="0" u="none" strike="noStrike" kern="1200" cap="none" normalizeH="0" baseline="0" noProof="0" dirty="0" err="1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Manguiat</a:t>
            </a:r>
            <a:endParaRPr kumimoji="0" lang="en-US" sz="3200" b="1" i="0" u="none" strike="noStrike" kern="1200" cap="none" normalizeH="0" baseline="0" noProof="0" dirty="0">
              <a:ln w="0">
                <a:solidFill>
                  <a:srgbClr val="4472C4">
                    <a:alpha val="73000"/>
                  </a:srgbClr>
                </a:solidFill>
              </a:ln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bldnewarklsa@gmail.com</a:t>
            </a:r>
            <a:endParaRPr kumimoji="0" lang="en-US" sz="3200" b="1" i="0" u="none" strike="noStrike" kern="1200" cap="none" normalizeH="0" baseline="0" noProof="0" dirty="0">
              <a:ln w="0">
                <a:solidFill>
                  <a:srgbClr val="4472C4">
                    <a:alpha val="73000"/>
                  </a:srgbClr>
                </a:solidFill>
              </a:ln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8C01DB-8992-4F80-B41A-EC83333703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53" y="6141406"/>
            <a:ext cx="463595" cy="4607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5A50AFD-3441-4597-BFAF-76558413065F}"/>
              </a:ext>
            </a:extLst>
          </p:cNvPr>
          <p:cNvSpPr/>
          <p:nvPr/>
        </p:nvSpPr>
        <p:spPr>
          <a:xfrm>
            <a:off x="8060936" y="6581001"/>
            <a:ext cx="100219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15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BLD Newark</a:t>
            </a:r>
          </a:p>
        </p:txBody>
      </p:sp>
    </p:spTree>
    <p:extLst>
      <p:ext uri="{BB962C8B-B14F-4D97-AF65-F5344CB8AC3E}">
        <p14:creationId xmlns:p14="http://schemas.microsoft.com/office/powerpoint/2010/main" val="646486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man, text, book&#10;&#10;Description generated with high confidence">
            <a:extLst>
              <a:ext uri="{FF2B5EF4-FFF2-40B4-BE49-F238E27FC236}">
                <a16:creationId xmlns:a16="http://schemas.microsoft.com/office/drawing/2014/main" id="{BF5543A2-5690-4465-A7F3-25AE193E3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84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AB329C-94AD-4444-B9B1-4796ADB69D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1063"/>
          </a:xfrm>
          <a:prstGeom prst="rect">
            <a:avLst/>
          </a:prstGeom>
        </p:spPr>
      </p:pic>
      <p:pic>
        <p:nvPicPr>
          <p:cNvPr id="7" name="Picture 6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7340EFA7-7289-4DB4-A29D-21C02FC21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986" y="5014644"/>
            <a:ext cx="1258844" cy="12511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D222E1C-8A2F-4DF4-950F-225281C14A42}"/>
              </a:ext>
            </a:extLst>
          </p:cNvPr>
          <p:cNvSpPr/>
          <p:nvPr/>
        </p:nvSpPr>
        <p:spPr>
          <a:xfrm>
            <a:off x="0" y="63357"/>
            <a:ext cx="9144000" cy="2554545"/>
          </a:xfrm>
          <a:prstGeom prst="rect">
            <a:avLst/>
          </a:prstGeom>
          <a:noFill/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i="1" cap="none" spc="0" dirty="0">
                <a:ln w="0"/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Marriage </a:t>
            </a:r>
            <a:r>
              <a:rPr lang="en-US" sz="8000" b="1" i="1" dirty="0">
                <a:ln w="0"/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Encounter </a:t>
            </a:r>
          </a:p>
          <a:p>
            <a:pPr algn="ctr"/>
            <a:r>
              <a:rPr lang="en-US" sz="8000" b="1" i="1" cap="none" spc="0" dirty="0">
                <a:ln w="0"/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Weekend 52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1D92E7-E123-4018-BEFB-C2A00C62C4CC}"/>
              </a:ext>
            </a:extLst>
          </p:cNvPr>
          <p:cNvSpPr/>
          <p:nvPr/>
        </p:nvSpPr>
        <p:spPr>
          <a:xfrm>
            <a:off x="0" y="4409098"/>
            <a:ext cx="5007429" cy="1231106"/>
          </a:xfrm>
          <a:prstGeom prst="rect">
            <a:avLst/>
          </a:prstGeom>
          <a:solidFill>
            <a:schemeClr val="accent6">
              <a:lumMod val="75000"/>
              <a:alpha val="52000"/>
            </a:schemeClr>
          </a:solidFill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i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sto MT" panose="02040603050505030304" pitchFamily="18" charset="0"/>
              </a:rPr>
              <a:t>I hold you in my heart, for we have shared together God’s blessing.</a:t>
            </a:r>
          </a:p>
          <a:p>
            <a:pPr algn="ctr"/>
            <a:r>
              <a:rPr lang="en-US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sto MT" panose="02040603050505030304" pitchFamily="18" charset="0"/>
              </a:rPr>
              <a:t>                                                     Philippians 1:7</a:t>
            </a:r>
            <a:endParaRPr lang="en-US" b="0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01EC52-4C1B-4D4E-A88F-DF9C5D4954CD}"/>
              </a:ext>
            </a:extLst>
          </p:cNvPr>
          <p:cNvSpPr/>
          <p:nvPr/>
        </p:nvSpPr>
        <p:spPr>
          <a:xfrm>
            <a:off x="7167185" y="6265765"/>
            <a:ext cx="16912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BLD Newark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C5DA22-0E29-452D-BD20-7C3EEA5C3A16}"/>
              </a:ext>
            </a:extLst>
          </p:cNvPr>
          <p:cNvSpPr/>
          <p:nvPr/>
        </p:nvSpPr>
        <p:spPr>
          <a:xfrm>
            <a:off x="1162755" y="2474644"/>
            <a:ext cx="681848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i="1" cap="none" spc="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18</a:t>
            </a:r>
            <a:r>
              <a:rPr lang="en-US" sz="3200" i="1" cap="none" spc="0" baseline="3000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th</a:t>
            </a:r>
            <a:r>
              <a:rPr lang="en-US" sz="3200" i="1" cap="none" spc="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 -19</a:t>
            </a:r>
            <a:r>
              <a:rPr lang="en-US" sz="3200" i="1" cap="none" spc="0" baseline="3000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th</a:t>
            </a:r>
            <a:r>
              <a:rPr lang="en-US" sz="3200" i="1" cap="none" spc="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 of May 2019</a:t>
            </a:r>
            <a:r>
              <a:rPr lang="en-US" sz="2800" i="1" cap="none" spc="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 </a:t>
            </a:r>
          </a:p>
          <a:p>
            <a:pPr algn="ctr"/>
            <a:r>
              <a:rPr lang="en-US" sz="3200" i="1" cap="none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S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acred Heart Center, Newton, New Jersey</a:t>
            </a:r>
            <a:endParaRPr lang="en-US" sz="3200" i="1" cap="none" dirty="0">
              <a:ln w="0"/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962827-DD99-4BA7-B27C-C67A4494E5E1}"/>
              </a:ext>
            </a:extLst>
          </p:cNvPr>
          <p:cNvSpPr/>
          <p:nvPr/>
        </p:nvSpPr>
        <p:spPr>
          <a:xfrm>
            <a:off x="32057" y="6295317"/>
            <a:ext cx="50074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Please contact </a:t>
            </a:r>
            <a:r>
              <a:rPr lang="en-US" sz="24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mla@bldnewark.com</a:t>
            </a:r>
          </a:p>
        </p:txBody>
      </p:sp>
    </p:spTree>
    <p:extLst>
      <p:ext uri="{BB962C8B-B14F-4D97-AF65-F5344CB8AC3E}">
        <p14:creationId xmlns:p14="http://schemas.microsoft.com/office/powerpoint/2010/main" val="3355969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188" y="3128683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March 22, 2019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Evangelization  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5651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AA030F-3933-41F8-A26D-E8F91C64C3A6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18fa9b5-5772-4b1e-924d-5642982b1f26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218</Words>
  <Application>Microsoft Office PowerPoint</Application>
  <PresentationFormat>On-screen Show (4:3)</PresentationFormat>
  <Paragraphs>58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34" baseType="lpstr">
      <vt:lpstr>Batang</vt:lpstr>
      <vt:lpstr>ＭＳ Ｐゴシック</vt:lpstr>
      <vt:lpstr>Arial</vt:lpstr>
      <vt:lpstr>Arial Narrow</vt:lpstr>
      <vt:lpstr>Bell MT</vt:lpstr>
      <vt:lpstr>Bernard MT Condensed</vt:lpstr>
      <vt:lpstr>Book Antiqua</vt:lpstr>
      <vt:lpstr>Calibri</vt:lpstr>
      <vt:lpstr>Calibri Light</vt:lpstr>
      <vt:lpstr>Calisto MT</vt:lpstr>
      <vt:lpstr>Georgia</vt:lpstr>
      <vt:lpstr>Lucida Sans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Office Theme</vt:lpstr>
      <vt:lpstr>1_Office Theme</vt:lpstr>
      <vt:lpstr>PowerPoint Presentation</vt:lpstr>
      <vt:lpstr> God’s  Promise   for the week</vt:lpstr>
      <vt:lpstr>PowerPoint Presentation</vt:lpstr>
      <vt:lpstr>April 2019 MAGNIFICAT ISSUE</vt:lpstr>
      <vt:lpstr>TEACHINGS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Benjie Ombrete</cp:lastModifiedBy>
  <cp:revision>9</cp:revision>
  <cp:lastPrinted>2019-03-14T18:42:14Z</cp:lastPrinted>
  <dcterms:created xsi:type="dcterms:W3CDTF">2019-02-15T13:47:43Z</dcterms:created>
  <dcterms:modified xsi:type="dcterms:W3CDTF">2019-03-14T18:44:06Z</dcterms:modified>
</cp:coreProperties>
</file>