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61" r:id="rId9"/>
  </p:sldMasterIdLst>
  <p:notesMasterIdLst>
    <p:notesMasterId r:id="rId20"/>
  </p:notesMasterIdLst>
  <p:handoutMasterIdLst>
    <p:handoutMasterId r:id="rId21"/>
  </p:handoutMasterIdLst>
  <p:sldIdLst>
    <p:sldId id="258" r:id="rId10"/>
    <p:sldId id="650" r:id="rId11"/>
    <p:sldId id="257" r:id="rId12"/>
    <p:sldId id="753" r:id="rId13"/>
    <p:sldId id="752" r:id="rId14"/>
    <p:sldId id="751" r:id="rId15"/>
    <p:sldId id="750" r:id="rId16"/>
    <p:sldId id="705" r:id="rId17"/>
    <p:sldId id="666" r:id="rId18"/>
    <p:sldId id="71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4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F1CD1860-3511-43C5-B73A-81CB751FCBD3}" type="slidenum">
              <a:rPr lang="en-US">
                <a:solidFill>
                  <a:prstClr val="black"/>
                </a:solidFill>
                <a:latin typeface="Calibri"/>
              </a:rPr>
              <a:pPr defTabSz="88139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45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9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2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3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0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5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8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5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97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5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3/22/2019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0721" y="3429000"/>
            <a:ext cx="74911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22,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2125925"/>
            <a:ext cx="8606971" cy="3200820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Be reconciled with God by receiving the Sacrament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3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“He redeems your life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from destruction, 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crowns you with kindness and compassion.”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(Ps 103:4)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A6B0B1-E17F-4847-B0A9-11A34632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5" y="711200"/>
            <a:ext cx="7069731" cy="572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7046F-FF88-413D-9B20-98BF7A6D1293}"/>
              </a:ext>
            </a:extLst>
          </p:cNvPr>
          <p:cNvSpPr/>
          <p:nvPr/>
        </p:nvSpPr>
        <p:spPr>
          <a:xfrm>
            <a:off x="525164" y="1099264"/>
            <a:ext cx="8013732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FF"/>
                </a:solidFill>
                <a:effectLst/>
              </a:rPr>
              <a:t>DISCIPLES’ </a:t>
            </a:r>
          </a:p>
          <a:p>
            <a:pPr algn="ctr"/>
            <a:r>
              <a:rPr lang="en-US" sz="8000" b="1" cap="none" spc="0" dirty="0">
                <a:ln/>
                <a:solidFill>
                  <a:srgbClr val="FFFFFF"/>
                </a:solidFill>
                <a:effectLst/>
              </a:rPr>
              <a:t>ASSEMBLY</a:t>
            </a:r>
          </a:p>
          <a:p>
            <a:pPr algn="ctr"/>
            <a:endParaRPr lang="en-US" sz="5400" b="1" dirty="0">
              <a:ln/>
              <a:solidFill>
                <a:srgbClr val="FFFFFF"/>
              </a:solidFill>
            </a:endParaRPr>
          </a:p>
          <a:p>
            <a:pPr algn="ctr"/>
            <a:r>
              <a:rPr lang="en-US" sz="5400" b="1" dirty="0">
                <a:ln/>
                <a:solidFill>
                  <a:srgbClr val="FFFFFF"/>
                </a:solidFill>
              </a:rPr>
              <a:t>Saturday, March 30, 2019</a:t>
            </a:r>
          </a:p>
          <a:p>
            <a:pPr algn="ctr"/>
            <a:r>
              <a:rPr lang="en-US" sz="5400" b="1" cap="none" spc="0" dirty="0">
                <a:ln/>
                <a:solidFill>
                  <a:srgbClr val="FFFFFF"/>
                </a:solidFill>
                <a:effectLst/>
              </a:rPr>
              <a:t>@ DMP Au</a:t>
            </a:r>
            <a:r>
              <a:rPr lang="en-US" sz="5400" b="1" dirty="0">
                <a:ln/>
                <a:solidFill>
                  <a:srgbClr val="FFFFFF"/>
                </a:solidFill>
              </a:rPr>
              <a:t>ditorium</a:t>
            </a:r>
            <a:endParaRPr lang="en-US" sz="5400" b="1" cap="none" spc="0" dirty="0">
              <a:ln/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948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13819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1427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Spirit </a:t>
            </a:r>
          </a:p>
          <a:p>
            <a:pPr marL="0" marR="0" lvl="0" indent="0" algn="l" defTabSz="295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FF0000"/>
                </a:solidFill>
                <a:effectLst>
                  <a:outerShdw blurRad="50800" dist="63500" dir="13200000" algn="b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Arial" charset="0"/>
              </a:rPr>
              <a:t>Seminar #51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058" y="3914989"/>
            <a:ext cx="3751348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5-7,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58" y="5015503"/>
            <a:ext cx="6168676" cy="107721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bldnewarklsa@gmail.com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C01DB-8992-4F80-B41A-EC83333703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53" y="6141406"/>
            <a:ext cx="463595" cy="46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A50AFD-3441-4597-BFAF-76558413065F}"/>
              </a:ext>
            </a:extLst>
          </p:cNvPr>
          <p:cNvSpPr/>
          <p:nvPr/>
        </p:nvSpPr>
        <p:spPr>
          <a:xfrm>
            <a:off x="8060936" y="6581001"/>
            <a:ext cx="100219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5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198904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8"/>
            <a:ext cx="5007429" cy="123110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i="1" cap="none" spc="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i="1" cap="none" spc="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29,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Formation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84486"/>
            <a:ext cx="9144000" cy="340030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300" dirty="0">
                <a:solidFill>
                  <a:srgbClr val="FFFFFF"/>
                </a:solidFill>
                <a:latin typeface="+mj-lt"/>
              </a:rPr>
              <a:t>“…repent.”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Lk 13:3</a:t>
            </a:r>
            <a:endParaRPr lang="en-US" sz="4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e18fa9b5-5772-4b1e-924d-5642982b1f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157</Words>
  <Application>Microsoft Office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1" baseType="lpstr">
      <vt:lpstr>ＭＳ Ｐゴシック</vt:lpstr>
      <vt:lpstr>Arial</vt:lpstr>
      <vt:lpstr>Arial Narrow</vt:lpstr>
      <vt:lpstr>Bernard MT Condensed</vt:lpstr>
      <vt:lpstr>Book Antiqua</vt:lpstr>
      <vt:lpstr>Calibri</vt:lpstr>
      <vt:lpstr>Calibri Light</vt:lpstr>
      <vt:lpstr>Calisto MT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12</cp:revision>
  <cp:lastPrinted>2019-03-22T18:32:57Z</cp:lastPrinted>
  <dcterms:created xsi:type="dcterms:W3CDTF">2019-02-15T13:47:43Z</dcterms:created>
  <dcterms:modified xsi:type="dcterms:W3CDTF">2019-03-22T19:00:13Z</dcterms:modified>
</cp:coreProperties>
</file>