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61" r:id="rId9"/>
  </p:sldMasterIdLst>
  <p:notesMasterIdLst>
    <p:notesMasterId r:id="rId20"/>
  </p:notesMasterIdLst>
  <p:handoutMasterIdLst>
    <p:handoutMasterId r:id="rId21"/>
  </p:handoutMasterIdLst>
  <p:sldIdLst>
    <p:sldId id="258" r:id="rId10"/>
    <p:sldId id="650" r:id="rId11"/>
    <p:sldId id="257" r:id="rId12"/>
    <p:sldId id="753" r:id="rId13"/>
    <p:sldId id="752" r:id="rId14"/>
    <p:sldId id="751" r:id="rId15"/>
    <p:sldId id="750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14CDB-2D6C-4CFA-92DE-74F8D67519FD}" v="98" dt="2019-03-29T17:42:34.1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3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Ombrete" userId="cb05ccde-9421-41fa-a405-cbd79cdec72a" providerId="ADAL" clId="{DE414CDB-2D6C-4CFA-92DE-74F8D67519FD}"/>
    <pc:docChg chg="undo modSld">
      <pc:chgData name="Ben Ombrete" userId="cb05ccde-9421-41fa-a405-cbd79cdec72a" providerId="ADAL" clId="{DE414CDB-2D6C-4CFA-92DE-74F8D67519FD}" dt="2019-03-29T17:48:22.963" v="104" actId="14100"/>
      <pc:docMkLst>
        <pc:docMk/>
      </pc:docMkLst>
      <pc:sldChg chg="modSp">
        <pc:chgData name="Ben Ombrete" userId="cb05ccde-9421-41fa-a405-cbd79cdec72a" providerId="ADAL" clId="{DE414CDB-2D6C-4CFA-92DE-74F8D67519FD}" dt="2019-03-29T17:29:03.544" v="1" actId="20577"/>
        <pc:sldMkLst>
          <pc:docMk/>
          <pc:sldMk cId="0" sldId="258"/>
        </pc:sldMkLst>
        <pc:spChg chg="mod">
          <ac:chgData name="Ben Ombrete" userId="cb05ccde-9421-41fa-a405-cbd79cdec72a" providerId="ADAL" clId="{DE414CDB-2D6C-4CFA-92DE-74F8D67519FD}" dt="2019-03-29T17:29:03.544" v="1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Ben Ombrete" userId="cb05ccde-9421-41fa-a405-cbd79cdec72a" providerId="ADAL" clId="{DE414CDB-2D6C-4CFA-92DE-74F8D67519FD}" dt="2019-03-29T17:36:06.206" v="38" actId="1076"/>
        <pc:sldMkLst>
          <pc:docMk/>
          <pc:sldMk cId="3019471974" sldId="650"/>
        </pc:sldMkLst>
        <pc:spChg chg="mod">
          <ac:chgData name="Ben Ombrete" userId="cb05ccde-9421-41fa-a405-cbd79cdec72a" providerId="ADAL" clId="{DE414CDB-2D6C-4CFA-92DE-74F8D67519FD}" dt="2019-03-29T17:36:06.206" v="38" actId="1076"/>
          <ac:spMkLst>
            <pc:docMk/>
            <pc:sldMk cId="3019471974" sldId="650"/>
            <ac:spMk id="3" creationId="{00000000-0000-0000-0000-000000000000}"/>
          </ac:spMkLst>
        </pc:spChg>
      </pc:sldChg>
      <pc:sldChg chg="modSp">
        <pc:chgData name="Ben Ombrete" userId="cb05ccde-9421-41fa-a405-cbd79cdec72a" providerId="ADAL" clId="{DE414CDB-2D6C-4CFA-92DE-74F8D67519FD}" dt="2019-03-29T17:39:26.361" v="71" actId="404"/>
        <pc:sldMkLst>
          <pc:docMk/>
          <pc:sldMk cId="152778910" sldId="666"/>
        </pc:sldMkLst>
        <pc:spChg chg="mod">
          <ac:chgData name="Ben Ombrete" userId="cb05ccde-9421-41fa-a405-cbd79cdec72a" providerId="ADAL" clId="{DE414CDB-2D6C-4CFA-92DE-74F8D67519FD}" dt="2019-03-29T17:39:26.361" v="71" actId="404"/>
          <ac:spMkLst>
            <pc:docMk/>
            <pc:sldMk cId="152778910" sldId="666"/>
            <ac:spMk id="5" creationId="{00000000-0000-0000-0000-000000000000}"/>
          </ac:spMkLst>
        </pc:spChg>
      </pc:sldChg>
      <pc:sldChg chg="modSp">
        <pc:chgData name="Ben Ombrete" userId="cb05ccde-9421-41fa-a405-cbd79cdec72a" providerId="ADAL" clId="{DE414CDB-2D6C-4CFA-92DE-74F8D67519FD}" dt="2019-03-29T17:37:26.912" v="45" actId="20577"/>
        <pc:sldMkLst>
          <pc:docMk/>
          <pc:sldMk cId="1429907511" sldId="705"/>
        </pc:sldMkLst>
        <pc:spChg chg="mod">
          <ac:chgData name="Ben Ombrete" userId="cb05ccde-9421-41fa-a405-cbd79cdec72a" providerId="ADAL" clId="{DE414CDB-2D6C-4CFA-92DE-74F8D67519FD}" dt="2019-03-29T17:37:26.912" v="45" actId="20577"/>
          <ac:spMkLst>
            <pc:docMk/>
            <pc:sldMk cId="1429907511" sldId="705"/>
            <ac:spMk id="8" creationId="{00000000-0000-0000-0000-000000000000}"/>
          </ac:spMkLst>
        </pc:spChg>
      </pc:sldChg>
      <pc:sldChg chg="modSp">
        <pc:chgData name="Ben Ombrete" userId="cb05ccde-9421-41fa-a405-cbd79cdec72a" providerId="ADAL" clId="{DE414CDB-2D6C-4CFA-92DE-74F8D67519FD}" dt="2019-03-29T17:47:47.594" v="101" actId="20577"/>
        <pc:sldMkLst>
          <pc:docMk/>
          <pc:sldMk cId="32609241" sldId="714"/>
        </pc:sldMkLst>
        <pc:spChg chg="mod">
          <ac:chgData name="Ben Ombrete" userId="cb05ccde-9421-41fa-a405-cbd79cdec72a" providerId="ADAL" clId="{DE414CDB-2D6C-4CFA-92DE-74F8D67519FD}" dt="2019-03-29T17:47:47.594" v="101" actId="20577"/>
          <ac:spMkLst>
            <pc:docMk/>
            <pc:sldMk cId="32609241" sldId="714"/>
            <ac:spMk id="2" creationId="{00000000-0000-0000-0000-000000000000}"/>
          </ac:spMkLst>
        </pc:spChg>
        <pc:spChg chg="mod">
          <ac:chgData name="Ben Ombrete" userId="cb05ccde-9421-41fa-a405-cbd79cdec72a" providerId="ADAL" clId="{DE414CDB-2D6C-4CFA-92DE-74F8D67519FD}" dt="2019-03-29T17:40:44.950" v="80" actId="1076"/>
          <ac:spMkLst>
            <pc:docMk/>
            <pc:sldMk cId="32609241" sldId="714"/>
            <ac:spMk id="5" creationId="{00000000-0000-0000-0000-000000000000}"/>
          </ac:spMkLst>
        </pc:spChg>
      </pc:sldChg>
      <pc:sldChg chg="modSp">
        <pc:chgData name="Ben Ombrete" userId="cb05ccde-9421-41fa-a405-cbd79cdec72a" providerId="ADAL" clId="{DE414CDB-2D6C-4CFA-92DE-74F8D67519FD}" dt="2019-03-29T17:48:22.963" v="104" actId="14100"/>
        <pc:sldMkLst>
          <pc:docMk/>
          <pc:sldMk cId="3355969307" sldId="750"/>
        </pc:sldMkLst>
        <pc:spChg chg="mod">
          <ac:chgData name="Ben Ombrete" userId="cb05ccde-9421-41fa-a405-cbd79cdec72a" providerId="ADAL" clId="{DE414CDB-2D6C-4CFA-92DE-74F8D67519FD}" dt="2019-03-29T17:48:22.963" v="104" actId="14100"/>
          <ac:spMkLst>
            <pc:docMk/>
            <pc:sldMk cId="3355969307" sldId="750"/>
            <ac:spMk id="9" creationId="{611D92E7-E123-4018-BEFB-C2A00C62C4CC}"/>
          </ac:spMkLst>
        </pc:spChg>
        <pc:spChg chg="mod">
          <ac:chgData name="Ben Ombrete" userId="cb05ccde-9421-41fa-a405-cbd79cdec72a" providerId="ADAL" clId="{DE414CDB-2D6C-4CFA-92DE-74F8D67519FD}" dt="2019-03-29T17:44:35.182" v="100" actId="6559"/>
          <ac:spMkLst>
            <pc:docMk/>
            <pc:sldMk cId="3355969307" sldId="750"/>
            <ac:spMk id="11" creationId="{A5C5DA22-0E29-452D-BD20-7C3EEA5C3A16}"/>
          </ac:spMkLst>
        </pc:spChg>
      </pc:sldChg>
      <pc:sldChg chg="modSp">
        <pc:chgData name="Ben Ombrete" userId="cb05ccde-9421-41fa-a405-cbd79cdec72a" providerId="ADAL" clId="{DE414CDB-2D6C-4CFA-92DE-74F8D67519FD}" dt="2019-03-29T17:42:34.170" v="97" actId="20577"/>
        <pc:sldMkLst>
          <pc:docMk/>
          <pc:sldMk cId="2889481049" sldId="753"/>
        </pc:sldMkLst>
        <pc:spChg chg="mod">
          <ac:chgData name="Ben Ombrete" userId="cb05ccde-9421-41fa-a405-cbd79cdec72a" providerId="ADAL" clId="{DE414CDB-2D6C-4CFA-92DE-74F8D67519FD}" dt="2019-03-29T17:42:34.170" v="97" actId="20577"/>
          <ac:spMkLst>
            <pc:docMk/>
            <pc:sldMk cId="2889481049" sldId="753"/>
            <ac:spMk id="4" creationId="{FDB7046F-FF88-413D-9B20-98BF7A6D12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4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F1CD1860-3511-43C5-B73A-81CB751FCBD3}" type="slidenum">
              <a:rPr lang="en-US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45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register online at </a:t>
            </a:r>
            <a:r>
              <a:rPr lang="en-US"/>
              <a:t>bldnewark.com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3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8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9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2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3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5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28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5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9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5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9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0721" y="3429000"/>
            <a:ext cx="74911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29,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514" y="1850153"/>
            <a:ext cx="8606971" cy="444536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Make amends with the Lord through the Sacraments and living a life that is pleasing to Him.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Reconcile your differences with your brethren.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endParaRPr lang="en-US" sz="48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59369"/>
            <a:ext cx="9144000" cy="4712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“Whoever is in Christ is a new creation.”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2Cor 5:17a</a:t>
            </a: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A6B0B1-E17F-4847-B0A9-11A34632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5" y="711200"/>
            <a:ext cx="7069731" cy="572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7046F-FF88-413D-9B20-98BF7A6D1293}"/>
              </a:ext>
            </a:extLst>
          </p:cNvPr>
          <p:cNvSpPr/>
          <p:nvPr/>
        </p:nvSpPr>
        <p:spPr>
          <a:xfrm>
            <a:off x="227007" y="1099264"/>
            <a:ext cx="8610049" cy="50475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FFFF"/>
                </a:solidFill>
                <a:effectLst/>
              </a:rPr>
              <a:t>DISCIPLES’ </a:t>
            </a:r>
          </a:p>
          <a:p>
            <a:pPr algn="ctr"/>
            <a:r>
              <a:rPr lang="en-US" sz="8000" b="1" cap="none" spc="0" dirty="0">
                <a:ln/>
                <a:solidFill>
                  <a:srgbClr val="FFFFFF"/>
                </a:solidFill>
                <a:effectLst/>
              </a:rPr>
              <a:t>ASSEMBLY</a:t>
            </a:r>
          </a:p>
          <a:p>
            <a:pPr algn="ctr"/>
            <a:endParaRPr lang="en-US" sz="5400" b="1" dirty="0">
              <a:ln/>
              <a:solidFill>
                <a:srgbClr val="FFFFFF"/>
              </a:solidFill>
            </a:endParaRPr>
          </a:p>
          <a:p>
            <a:pPr algn="ctr"/>
            <a:r>
              <a:rPr lang="en-US" sz="5400" b="1" dirty="0">
                <a:ln/>
                <a:solidFill>
                  <a:srgbClr val="FFFFFF"/>
                </a:solidFill>
              </a:rPr>
              <a:t>Sat, Mar. 30, 2019, 1</a:t>
            </a:r>
            <a:r>
              <a:rPr lang="en-US" sz="5400" b="1" cap="none" spc="0" dirty="0">
                <a:ln/>
                <a:solidFill>
                  <a:srgbClr val="FFFFFF"/>
                </a:solidFill>
                <a:effectLst/>
              </a:rPr>
              <a:t>2- 4pm </a:t>
            </a:r>
          </a:p>
          <a:p>
            <a:pPr algn="ctr"/>
            <a:r>
              <a:rPr lang="en-US" sz="5400" b="1" cap="none" spc="0" dirty="0">
                <a:ln/>
                <a:solidFill>
                  <a:srgbClr val="FFFFFF"/>
                </a:solidFill>
                <a:effectLst/>
              </a:rPr>
              <a:t>@ DMP Au</a:t>
            </a:r>
            <a:r>
              <a:rPr lang="en-US" sz="5400" b="1" dirty="0">
                <a:ln/>
                <a:solidFill>
                  <a:srgbClr val="FFFFFF"/>
                </a:solidFill>
              </a:rPr>
              <a:t>ditorium</a:t>
            </a:r>
            <a:endParaRPr lang="en-US" sz="5400" b="1" cap="none" spc="0" dirty="0">
              <a:ln/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948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1427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Spirit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Seminar #51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058" y="3914989"/>
            <a:ext cx="3751348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5-7,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058" y="5015503"/>
            <a:ext cx="6168676" cy="10772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bldnewarklsa@gmail.com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198904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man, text, book&#10;&#10;Description generated with high confidence">
            <a:extLst>
              <a:ext uri="{FF2B5EF4-FFF2-40B4-BE49-F238E27FC236}">
                <a16:creationId xmlns:a16="http://schemas.microsoft.com/office/drawing/2014/main" id="{BF5543A2-5690-4465-A7F3-25AE193E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7"/>
            <a:ext cx="6168571" cy="1384995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sz="2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sz="20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b="1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b="1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April 5,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384485"/>
            <a:ext cx="9144000" cy="42920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300" dirty="0">
                <a:solidFill>
                  <a:srgbClr val="FFFFFF"/>
                </a:solidFill>
                <a:latin typeface="+mj-lt"/>
              </a:rPr>
              <a:t>“…be reconciled to God.”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-300" dirty="0">
                <a:solidFill>
                  <a:srgbClr val="FFFFFF"/>
                </a:solidFill>
                <a:latin typeface="+mj-lt"/>
              </a:rPr>
              <a:t>            </a:t>
            </a: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2 Cor 5:20b</a:t>
            </a:r>
            <a:endParaRPr lang="en-US" sz="40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171</Words>
  <Application>Microsoft Office PowerPoint</Application>
  <PresentationFormat>On-screen Show (4:3)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ＭＳ Ｐゴシック</vt:lpstr>
      <vt:lpstr>Arial</vt:lpstr>
      <vt:lpstr>Arial Narrow</vt:lpstr>
      <vt:lpstr>Bernard MT Condensed</vt:lpstr>
      <vt:lpstr>Book Antiqua</vt:lpstr>
      <vt:lpstr>Calibri</vt:lpstr>
      <vt:lpstr>Calibri Light</vt:lpstr>
      <vt:lpstr>Calisto MT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12</cp:revision>
  <cp:lastPrinted>2019-03-22T18:32:57Z</cp:lastPrinted>
  <dcterms:created xsi:type="dcterms:W3CDTF">2019-02-15T13:47:43Z</dcterms:created>
  <dcterms:modified xsi:type="dcterms:W3CDTF">2019-03-29T17:48:33Z</dcterms:modified>
</cp:coreProperties>
</file>