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0"/>
  </p:notesMasterIdLst>
  <p:handoutMasterIdLst>
    <p:handoutMasterId r:id="rId21"/>
  </p:handoutMasterIdLst>
  <p:sldIdLst>
    <p:sldId id="258" r:id="rId10"/>
    <p:sldId id="650" r:id="rId11"/>
    <p:sldId id="257" r:id="rId12"/>
    <p:sldId id="722" r:id="rId13"/>
    <p:sldId id="256" r:id="rId14"/>
    <p:sldId id="751" r:id="rId15"/>
    <p:sldId id="750" r:id="rId16"/>
    <p:sldId id="705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51" d="100"/>
          <a:sy n="51" d="100"/>
        </p:scale>
        <p:origin x="17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74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5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register online at </a:t>
            </a:r>
            <a:r>
              <a:rPr lang="en-US"/>
              <a:t>bldnewark.com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3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8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60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5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91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2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3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2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9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34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0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8077" y="3429000"/>
            <a:ext cx="689644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8,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4760" y="1705009"/>
            <a:ext cx="8954479" cy="4866277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Immerse yourself with the word of God by reading the scripture daily and fast to   resist temptation.</a:t>
            </a:r>
            <a:endParaRPr lang="en-US" sz="4400" b="1" spc="-15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283252"/>
            <a:ext cx="9144000" cy="45747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“Everyone who calls on the name of the Lord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will be saved.”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Rom 10:13</a:t>
            </a:r>
            <a:endParaRPr lang="en-US" sz="66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84537" y="1991819"/>
            <a:ext cx="9513073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Encounter with Jesus: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-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1- 50/ME 47</a:t>
            </a:r>
            <a:r>
              <a:rPr lang="en-US" sz="36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-50</a:t>
            </a:r>
          </a:p>
          <a:p>
            <a:pPr marL="2778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   </a:t>
            </a:r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</a:t>
            </a:r>
            <a:r>
              <a:rPr lang="en-US" sz="3600" b="1" kern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Mathew</a:t>
            </a:r>
          </a:p>
          <a:p>
            <a:pPr marL="573088" indent="-296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Witness Development Seminar </a:t>
            </a:r>
          </a:p>
          <a:p>
            <a:pPr marL="573088" indent="-296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Shepherds’ Training (Part 1)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-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1- 48</a:t>
            </a:r>
          </a:p>
        </p:txBody>
      </p:sp>
      <p:sp>
        <p:nvSpPr>
          <p:cNvPr id="5" name="Rectangle 4"/>
          <p:cNvSpPr/>
          <p:nvPr/>
        </p:nvSpPr>
        <p:spPr>
          <a:xfrm>
            <a:off x="820811" y="4866181"/>
            <a:ext cx="7502375" cy="144655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March 16, 2019,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1427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 #51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058" y="3914989"/>
            <a:ext cx="3751348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5-7,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382" y="4712610"/>
            <a:ext cx="6627135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Salubungan is on March 1,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402058" y="5569861"/>
            <a:ext cx="6168676" cy="10772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bldnewarklsa@gmail.com</a:t>
            </a:r>
            <a:endParaRPr kumimoji="0" lang="en-US" sz="3200" b="1" i="0" u="none" strike="noStrike" kern="1200" cap="none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man, text, book&#10;&#10;Description generated with high confidence">
            <a:extLst>
              <a:ext uri="{FF2B5EF4-FFF2-40B4-BE49-F238E27FC236}">
                <a16:creationId xmlns:a16="http://schemas.microsoft.com/office/drawing/2014/main" id="{BF5543A2-5690-4465-A7F3-25AE193E3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B329C-94AD-4444-B9B1-4796ADB69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340EFA7-7289-4DB4-A29D-21C02FC2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6" y="5014644"/>
            <a:ext cx="1258844" cy="1251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22E1C-8A2F-4DF4-950F-225281C14A42}"/>
              </a:ext>
            </a:extLst>
          </p:cNvPr>
          <p:cNvSpPr/>
          <p:nvPr/>
        </p:nvSpPr>
        <p:spPr>
          <a:xfrm>
            <a:off x="0" y="63357"/>
            <a:ext cx="9144000" cy="255454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Marriage </a:t>
            </a:r>
            <a:r>
              <a:rPr lang="en-US" sz="8000" b="1" i="1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Encounter </a:t>
            </a:r>
          </a:p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Weekend 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92E7-E123-4018-BEFB-C2A00C62C4CC}"/>
              </a:ext>
            </a:extLst>
          </p:cNvPr>
          <p:cNvSpPr/>
          <p:nvPr/>
        </p:nvSpPr>
        <p:spPr>
          <a:xfrm>
            <a:off x="0" y="4409098"/>
            <a:ext cx="5007429" cy="1231106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I hold you in my heart, for we have shared together God’s blessing.</a:t>
            </a:r>
          </a:p>
          <a:p>
            <a:pPr algn="ctr"/>
            <a:r>
              <a:rPr lang="en-US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                                                     Philippians 1:7</a:t>
            </a:r>
            <a:endParaRPr lang="en-US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1EC52-4C1B-4D4E-A88F-DF9C5D4954CD}"/>
              </a:ext>
            </a:extLst>
          </p:cNvPr>
          <p:cNvSpPr/>
          <p:nvPr/>
        </p:nvSpPr>
        <p:spPr>
          <a:xfrm>
            <a:off x="7167185" y="6265765"/>
            <a:ext cx="1691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BLD Newark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DA22-0E29-452D-BD20-7C3EEA5C3A16}"/>
              </a:ext>
            </a:extLst>
          </p:cNvPr>
          <p:cNvSpPr/>
          <p:nvPr/>
        </p:nvSpPr>
        <p:spPr>
          <a:xfrm>
            <a:off x="1162755" y="2474644"/>
            <a:ext cx="68184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18</a:t>
            </a:r>
            <a:r>
              <a:rPr lang="en-US" sz="3200" i="1" cap="none" spc="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-19</a:t>
            </a:r>
            <a:r>
              <a:rPr lang="en-US" sz="3200" i="1" cap="none" spc="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of May 2019</a:t>
            </a:r>
            <a:r>
              <a:rPr lang="en-US" sz="28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3200" i="1" cap="none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S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acred Heart Center, Newton, New Jersey</a:t>
            </a:r>
            <a:endParaRPr lang="en-US" sz="3200" i="1" cap="none" dirty="0">
              <a:ln w="0"/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62827-DD99-4BA7-B27C-C67A4494E5E1}"/>
              </a:ext>
            </a:extLst>
          </p:cNvPr>
          <p:cNvSpPr/>
          <p:nvPr/>
        </p:nvSpPr>
        <p:spPr>
          <a:xfrm>
            <a:off x="32057" y="6295317"/>
            <a:ext cx="50074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Please contact </a:t>
            </a:r>
            <a:r>
              <a:rPr lang="en-US" sz="2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mla@bldnewark.com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335596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March 15,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28896"/>
            <a:ext cx="9144000" cy="498145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“You shall worship the Lord, your God, and him alone shall you serve…you shall not put the Lord, your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God, to the test.”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                             Lk 4:8,12</a:t>
            </a: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e18fa9b5-5772-4b1e-924d-5642982b1f26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226</Words>
  <Application>Microsoft Office PowerPoint</Application>
  <PresentationFormat>On-screen Show (4:3)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Batang</vt:lpstr>
      <vt:lpstr>ＭＳ Ｐゴシック</vt:lpstr>
      <vt:lpstr>Arial</vt:lpstr>
      <vt:lpstr>Arial Narrow</vt:lpstr>
      <vt:lpstr>Bell MT</vt:lpstr>
      <vt:lpstr>Bernard MT Condensed</vt:lpstr>
      <vt:lpstr>Book Antiqua</vt:lpstr>
      <vt:lpstr>Calibri</vt:lpstr>
      <vt:lpstr>Calibri Light</vt:lpstr>
      <vt:lpstr>Calisto MT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PowerPoint Presentation</vt:lpstr>
      <vt:lpstr> God’s  Promise   for the week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Benjie Ombrete</cp:lastModifiedBy>
  <cp:revision>4</cp:revision>
  <cp:lastPrinted>2019-02-22T20:12:17Z</cp:lastPrinted>
  <dcterms:created xsi:type="dcterms:W3CDTF">2019-02-15T13:47:43Z</dcterms:created>
  <dcterms:modified xsi:type="dcterms:W3CDTF">2019-03-08T17:21:30Z</dcterms:modified>
</cp:coreProperties>
</file>