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  <p:sldMasterId id="2147487173" r:id="rId11"/>
    <p:sldMasterId id="2147487185" r:id="rId12"/>
  </p:sldMasterIdLst>
  <p:notesMasterIdLst>
    <p:notesMasterId r:id="rId26"/>
  </p:notesMasterIdLst>
  <p:handoutMasterIdLst>
    <p:handoutMasterId r:id="rId27"/>
  </p:handoutMasterIdLst>
  <p:sldIdLst>
    <p:sldId id="258" r:id="rId13"/>
    <p:sldId id="650" r:id="rId14"/>
    <p:sldId id="257" r:id="rId15"/>
    <p:sldId id="726" r:id="rId16"/>
    <p:sldId id="750" r:id="rId17"/>
    <p:sldId id="755" r:id="rId18"/>
    <p:sldId id="757" r:id="rId19"/>
    <p:sldId id="256" r:id="rId20"/>
    <p:sldId id="754" r:id="rId21"/>
    <p:sldId id="753" r:id="rId22"/>
    <p:sldId id="705" r:id="rId23"/>
    <p:sldId id="666" r:id="rId24"/>
    <p:sldId id="71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6F504-035B-4FCD-AF86-8107AF5B3A38}" v="143" dt="2019-05-09T15:36:22.6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5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3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mbrete" userId="cb05ccde-9421-41fa-a405-cbd79cdec72a" providerId="ADAL" clId="{23430B83-1576-44A6-B281-5EA5BB421574}"/>
    <pc:docChg chg="custSel addSld delSld modSld">
      <pc:chgData name="Ben Ombrete" userId="cb05ccde-9421-41fa-a405-cbd79cdec72a" providerId="ADAL" clId="{23430B83-1576-44A6-B281-5EA5BB421574}" dt="2019-05-08T17:11:23.176" v="128" actId="20577"/>
      <pc:docMkLst>
        <pc:docMk/>
      </pc:docMkLst>
      <pc:sldChg chg="modSp">
        <pc:chgData name="Ben Ombrete" userId="cb05ccde-9421-41fa-a405-cbd79cdec72a" providerId="ADAL" clId="{23430B83-1576-44A6-B281-5EA5BB421574}" dt="2019-05-08T17:11:23.176" v="128" actId="20577"/>
        <pc:sldMkLst>
          <pc:docMk/>
          <pc:sldMk cId="0" sldId="258"/>
        </pc:sldMkLst>
        <pc:spChg chg="mod">
          <ac:chgData name="Ben Ombrete" userId="cb05ccde-9421-41fa-a405-cbd79cdec72a" providerId="ADAL" clId="{23430B83-1576-44A6-B281-5EA5BB421574}" dt="2019-05-08T17:11:23.176" v="128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23430B83-1576-44A6-B281-5EA5BB421574}" dt="2019-05-08T17:10:51.846" v="126" actId="6549"/>
        <pc:sldMkLst>
          <pc:docMk/>
          <pc:sldMk cId="3019471974" sldId="650"/>
        </pc:sldMkLst>
        <pc:spChg chg="mod">
          <ac:chgData name="Ben Ombrete" userId="cb05ccde-9421-41fa-a405-cbd79cdec72a" providerId="ADAL" clId="{23430B83-1576-44A6-B281-5EA5BB421574}" dt="2019-05-08T17:10:51.846" v="126" actId="6549"/>
          <ac:spMkLst>
            <pc:docMk/>
            <pc:sldMk cId="3019471974" sldId="650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23430B83-1576-44A6-B281-5EA5BB421574}" dt="2019-05-08T15:17:52.764" v="91" actId="403"/>
        <pc:sldMkLst>
          <pc:docMk/>
          <pc:sldMk cId="152778910" sldId="666"/>
        </pc:sldMkLst>
        <pc:spChg chg="mod">
          <ac:chgData name="Ben Ombrete" userId="cb05ccde-9421-41fa-a405-cbd79cdec72a" providerId="ADAL" clId="{23430B83-1576-44A6-B281-5EA5BB421574}" dt="2019-05-08T15:17:52.764" v="91" actId="403"/>
          <ac:spMkLst>
            <pc:docMk/>
            <pc:sldMk cId="152778910" sldId="666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23430B83-1576-44A6-B281-5EA5BB421574}" dt="2019-05-08T15:15:32.260" v="57" actId="20577"/>
        <pc:sldMkLst>
          <pc:docMk/>
          <pc:sldMk cId="1429907511" sldId="705"/>
        </pc:sldMkLst>
        <pc:spChg chg="mod">
          <ac:chgData name="Ben Ombrete" userId="cb05ccde-9421-41fa-a405-cbd79cdec72a" providerId="ADAL" clId="{23430B83-1576-44A6-B281-5EA5BB421574}" dt="2019-05-08T15:15:32.260" v="57" actId="20577"/>
          <ac:spMkLst>
            <pc:docMk/>
            <pc:sldMk cId="1429907511" sldId="705"/>
            <ac:spMk id="8" creationId="{00000000-0000-0000-0000-000000000000}"/>
          </ac:spMkLst>
        </pc:spChg>
      </pc:sldChg>
      <pc:sldChg chg="modSp">
        <pc:chgData name="Ben Ombrete" userId="cb05ccde-9421-41fa-a405-cbd79cdec72a" providerId="ADAL" clId="{23430B83-1576-44A6-B281-5EA5BB421574}" dt="2019-05-08T15:21:47.170" v="112" actId="20577"/>
        <pc:sldMkLst>
          <pc:docMk/>
          <pc:sldMk cId="32609241" sldId="714"/>
        </pc:sldMkLst>
        <pc:spChg chg="mod">
          <ac:chgData name="Ben Ombrete" userId="cb05ccde-9421-41fa-a405-cbd79cdec72a" providerId="ADAL" clId="{23430B83-1576-44A6-B281-5EA5BB421574}" dt="2019-05-08T15:21:47.170" v="112" actId="20577"/>
          <ac:spMkLst>
            <pc:docMk/>
            <pc:sldMk cId="32609241" sldId="714"/>
            <ac:spMk id="5" creationId="{00000000-0000-0000-0000-000000000000}"/>
          </ac:spMkLst>
        </pc:spChg>
      </pc:sldChg>
      <pc:sldChg chg="delSp add del">
        <pc:chgData name="Ben Ombrete" userId="cb05ccde-9421-41fa-a405-cbd79cdec72a" providerId="ADAL" clId="{23430B83-1576-44A6-B281-5EA5BB421574}" dt="2019-05-08T17:07:26.808" v="118" actId="2696"/>
        <pc:sldMkLst>
          <pc:docMk/>
          <pc:sldMk cId="2773463469" sldId="756"/>
        </pc:sldMkLst>
        <pc:spChg chg="del">
          <ac:chgData name="Ben Ombrete" userId="cb05ccde-9421-41fa-a405-cbd79cdec72a" providerId="ADAL" clId="{23430B83-1576-44A6-B281-5EA5BB421574}" dt="2019-05-08T15:44:48.525" v="114" actId="478"/>
          <ac:spMkLst>
            <pc:docMk/>
            <pc:sldMk cId="2773463469" sldId="756"/>
            <ac:spMk id="2" creationId="{10788D03-6B55-416B-B235-7DD99C7B1AE8}"/>
          </ac:spMkLst>
        </pc:spChg>
        <pc:spChg chg="del">
          <ac:chgData name="Ben Ombrete" userId="cb05ccde-9421-41fa-a405-cbd79cdec72a" providerId="ADAL" clId="{23430B83-1576-44A6-B281-5EA5BB421574}" dt="2019-05-08T15:44:50.105" v="115" actId="478"/>
          <ac:spMkLst>
            <pc:docMk/>
            <pc:sldMk cId="2773463469" sldId="756"/>
            <ac:spMk id="3" creationId="{C83A36EE-9EE3-4504-8352-868493660457}"/>
          </ac:spMkLst>
        </pc:spChg>
      </pc:sldChg>
      <pc:sldChg chg="modSp">
        <pc:chgData name="Ben Ombrete" userId="cb05ccde-9421-41fa-a405-cbd79cdec72a" providerId="ADAL" clId="{23430B83-1576-44A6-B281-5EA5BB421574}" dt="2019-05-08T17:06:41.765" v="117" actId="20577"/>
        <pc:sldMkLst>
          <pc:docMk/>
          <pc:sldMk cId="701744481" sldId="757"/>
        </pc:sldMkLst>
        <pc:spChg chg="mod">
          <ac:chgData name="Ben Ombrete" userId="cb05ccde-9421-41fa-a405-cbd79cdec72a" providerId="ADAL" clId="{23430B83-1576-44A6-B281-5EA5BB421574}" dt="2019-05-08T17:06:41.765" v="117" actId="20577"/>
          <ac:spMkLst>
            <pc:docMk/>
            <pc:sldMk cId="701744481" sldId="757"/>
            <ac:spMk id="6" creationId="{F75D4C16-BD5A-4F14-88D2-265555848EA5}"/>
          </ac:spMkLst>
        </pc:spChg>
      </pc:sldChg>
    </pc:docChg>
  </pc:docChgLst>
  <pc:docChgLst>
    <pc:chgData name="Ben Ombrete" userId="cb05ccde-9421-41fa-a405-cbd79cdec72a" providerId="ADAL" clId="{DCF6F504-035B-4FCD-AF86-8107AF5B3A38}"/>
    <pc:docChg chg="modSld">
      <pc:chgData name="Ben Ombrete" userId="cb05ccde-9421-41fa-a405-cbd79cdec72a" providerId="ADAL" clId="{DCF6F504-035B-4FCD-AF86-8107AF5B3A38}" dt="2019-05-09T15:36:22.606" v="11" actId="1076"/>
      <pc:docMkLst>
        <pc:docMk/>
      </pc:docMkLst>
      <pc:sldChg chg="modSp">
        <pc:chgData name="Ben Ombrete" userId="cb05ccde-9421-41fa-a405-cbd79cdec72a" providerId="ADAL" clId="{DCF6F504-035B-4FCD-AF86-8107AF5B3A38}" dt="2019-05-09T15:33:13.300" v="3" actId="20577"/>
        <pc:sldMkLst>
          <pc:docMk/>
          <pc:sldMk cId="2219575832" sldId="726"/>
        </pc:sldMkLst>
        <pc:spChg chg="mod">
          <ac:chgData name="Ben Ombrete" userId="cb05ccde-9421-41fa-a405-cbd79cdec72a" providerId="ADAL" clId="{DCF6F504-035B-4FCD-AF86-8107AF5B3A38}" dt="2019-05-09T15:33:13.300" v="3" actId="20577"/>
          <ac:spMkLst>
            <pc:docMk/>
            <pc:sldMk cId="2219575832" sldId="726"/>
            <ac:spMk id="4" creationId="{00000000-0000-0000-0000-000000000000}"/>
          </ac:spMkLst>
        </pc:spChg>
      </pc:sldChg>
      <pc:sldChg chg="modSp">
        <pc:chgData name="Ben Ombrete" userId="cb05ccde-9421-41fa-a405-cbd79cdec72a" providerId="ADAL" clId="{DCF6F504-035B-4FCD-AF86-8107AF5B3A38}" dt="2019-05-09T15:36:22.606" v="11" actId="1076"/>
        <pc:sldMkLst>
          <pc:docMk/>
          <pc:sldMk cId="701744481" sldId="757"/>
        </pc:sldMkLst>
        <pc:spChg chg="mod">
          <ac:chgData name="Ben Ombrete" userId="cb05ccde-9421-41fa-a405-cbd79cdec72a" providerId="ADAL" clId="{DCF6F504-035B-4FCD-AF86-8107AF5B3A38}" dt="2019-05-09T15:34:34.026" v="10" actId="403"/>
          <ac:spMkLst>
            <pc:docMk/>
            <pc:sldMk cId="701744481" sldId="757"/>
            <ac:spMk id="5" creationId="{7ABF2812-2CF6-4BE5-B691-2C7AC6E54FAF}"/>
          </ac:spMkLst>
        </pc:spChg>
        <pc:spChg chg="mod">
          <ac:chgData name="Ben Ombrete" userId="cb05ccde-9421-41fa-a405-cbd79cdec72a" providerId="ADAL" clId="{DCF6F504-035B-4FCD-AF86-8107AF5B3A38}" dt="2019-05-09T15:36:22.606" v="11" actId="1076"/>
          <ac:spMkLst>
            <pc:docMk/>
            <pc:sldMk cId="701744481" sldId="757"/>
            <ac:spMk id="6" creationId="{F75D4C16-BD5A-4F14-88D2-265555848EA5}"/>
          </ac:spMkLst>
        </pc:spChg>
        <pc:spChg chg="mod">
          <ac:chgData name="Ben Ombrete" userId="cb05ccde-9421-41fa-a405-cbd79cdec72a" providerId="ADAL" clId="{DCF6F504-035B-4FCD-AF86-8107AF5B3A38}" dt="2019-05-09T15:34:23.923" v="7" actId="1076"/>
          <ac:spMkLst>
            <pc:docMk/>
            <pc:sldMk cId="701744481" sldId="757"/>
            <ac:spMk id="7" creationId="{2050C7DB-808D-4F46-AB1C-704ABCD1F825}"/>
          </ac:spMkLst>
        </pc:spChg>
        <pc:picChg chg="mod">
          <ac:chgData name="Ben Ombrete" userId="cb05ccde-9421-41fa-a405-cbd79cdec72a" providerId="ADAL" clId="{DCF6F504-035B-4FCD-AF86-8107AF5B3A38}" dt="2019-05-09T15:34:08.330" v="5" actId="14100"/>
          <ac:picMkLst>
            <pc:docMk/>
            <pc:sldMk cId="701744481" sldId="757"/>
            <ac:picMk id="4" creationId="{DB5AE533-3295-4DEF-99D2-CD5C145074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0822" y="3429000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10, </a:t>
            </a: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17,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7218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“...be an instrument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of salvation to the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ends of the earth.”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Acts 13:47b</a:t>
            </a:r>
            <a:endParaRPr lang="en-US" sz="16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850153"/>
            <a:ext cx="8606971" cy="44453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Actively invite others to our encounters and seminars.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Exercise pastoral care to everyone.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48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6165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Lamb...will shepherd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them and lead them to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springs of life-giving water.”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Rev 7:17a</a:t>
            </a:r>
            <a:endParaRPr lang="en-US" sz="32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June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7"/>
            <a:ext cx="6168571" cy="1384995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sz="2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b="1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b="1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DBF4A-56E3-4BC8-91FA-4A5E6A3B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4398347" y="3764844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70174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363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42" baseType="lpstr">
      <vt:lpstr>ＭＳ Ｐゴシック</vt:lpstr>
      <vt:lpstr>Arial</vt:lpstr>
      <vt:lpstr>Arial Narrow</vt:lpstr>
      <vt:lpstr>Arial Nova</vt:lpstr>
      <vt:lpstr>Book Antiqua</vt:lpstr>
      <vt:lpstr>Calibri</vt:lpstr>
      <vt:lpstr>Calibri Light</vt:lpstr>
      <vt:lpstr>Calisto MT</vt:lpstr>
      <vt:lpstr>Century Gothic</vt:lpstr>
      <vt:lpstr>Copperplate Gothic Light</vt:lpstr>
      <vt:lpstr>Georgia</vt:lpstr>
      <vt:lpstr>Ink Free</vt:lpstr>
      <vt:lpstr>Lucida Sans</vt:lpstr>
      <vt:lpstr>Papyrus</vt:lpstr>
      <vt:lpstr>Perpetua Titling MT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4_Office Theme</vt:lpstr>
      <vt:lpstr>5_Office Theme</vt:lpstr>
      <vt:lpstr>PowerPoint Presentation</vt:lpstr>
      <vt:lpstr> God’s  Promise   for the week</vt:lpstr>
      <vt:lpstr>PowerPoint Presentation</vt:lpstr>
      <vt:lpstr>June 2019 MAGNIFICAT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</cp:revision>
  <cp:lastPrinted>2019-05-03T19:05:46Z</cp:lastPrinted>
  <dcterms:created xsi:type="dcterms:W3CDTF">2019-05-03T13:46:13Z</dcterms:created>
  <dcterms:modified xsi:type="dcterms:W3CDTF">2019-05-09T15:36:25Z</dcterms:modified>
</cp:coreProperties>
</file>