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49" r:id="rId8"/>
    <p:sldMasterId id="2147487161" r:id="rId9"/>
    <p:sldMasterId id="2147487173" r:id="rId10"/>
    <p:sldMasterId id="2147487185" r:id="rId11"/>
    <p:sldMasterId id="2147487197" r:id="rId12"/>
  </p:sldMasterIdLst>
  <p:notesMasterIdLst>
    <p:notesMasterId r:id="rId25"/>
  </p:notesMasterIdLst>
  <p:handoutMasterIdLst>
    <p:handoutMasterId r:id="rId26"/>
  </p:handoutMasterIdLst>
  <p:sldIdLst>
    <p:sldId id="258" r:id="rId13"/>
    <p:sldId id="650" r:id="rId14"/>
    <p:sldId id="257" r:id="rId15"/>
    <p:sldId id="755" r:id="rId16"/>
    <p:sldId id="758" r:id="rId17"/>
    <p:sldId id="256" r:id="rId18"/>
    <p:sldId id="759" r:id="rId19"/>
    <p:sldId id="754" r:id="rId20"/>
    <p:sldId id="753" r:id="rId21"/>
    <p:sldId id="705" r:id="rId22"/>
    <p:sldId id="666" r:id="rId23"/>
    <p:sldId id="714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10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5/31/2019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Deadline to register is June 6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Venue: Sacred Heart Retreat Center</a:t>
            </a:r>
          </a:p>
          <a:p>
            <a:r>
              <a:rPr lang="en-US" dirty="0"/>
              <a:t>20 Old </a:t>
            </a:r>
            <a:r>
              <a:rPr lang="en-US" dirty="0" err="1"/>
              <a:t>Swartswood</a:t>
            </a:r>
            <a:r>
              <a:rPr lang="en-US" dirty="0"/>
              <a:t> Road Newton NJ 07860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91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LSS graduates of BLD are invited to participate in this beautiful retreat. After more than 4 years, our community is again offering this moving recollection/seminar.</a:t>
            </a:r>
          </a:p>
          <a:p>
            <a:endParaRPr lang="en-US" dirty="0"/>
          </a:p>
          <a:p>
            <a:r>
              <a:rPr lang="en-US" dirty="0"/>
              <a:t>Limited to 50 participants, please register early.</a:t>
            </a:r>
          </a:p>
          <a:p>
            <a:r>
              <a:rPr lang="en-US" dirty="0"/>
              <a:t>Email prayer.healing@BLDNewark.com to RSVP, or Register online at www. BLDNewark.com and click on Prayer Healing Seminar I flyer.</a:t>
            </a:r>
          </a:p>
          <a:p>
            <a:r>
              <a:rPr lang="en-US" dirty="0"/>
              <a:t>There is a registration fee of $50 to cover handouts and food &amp; snacks for both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8822A-0F53-4016-9B9E-7B128754A5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2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09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71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8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5/31/2019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18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13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8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8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7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5/31/2019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1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8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0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0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98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75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8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53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709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5/31/2019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0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4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31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0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82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34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62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93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2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5/31/2019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92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468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1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8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35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66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98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5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933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7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5/31/2019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581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25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54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60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769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1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49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55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96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5/31/2019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61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031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005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766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636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077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98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285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481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9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5/31/2019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E629-8E00-42C9-9EC0-FBF88AB7369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582C-3DAB-49C7-AC49-921D4212A2D6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F7F5-2857-4578-8B78-75A08825006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8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74" r:id="rId1"/>
    <p:sldLayoutId id="2147487175" r:id="rId2"/>
    <p:sldLayoutId id="2147487176" r:id="rId3"/>
    <p:sldLayoutId id="2147487177" r:id="rId4"/>
    <p:sldLayoutId id="2147487178" r:id="rId5"/>
    <p:sldLayoutId id="2147487179" r:id="rId6"/>
    <p:sldLayoutId id="2147487180" r:id="rId7"/>
    <p:sldLayoutId id="2147487181" r:id="rId8"/>
    <p:sldLayoutId id="2147487182" r:id="rId9"/>
    <p:sldLayoutId id="2147487183" r:id="rId10"/>
    <p:sldLayoutId id="2147487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31A5-CA11-42E0-86DF-F24220F3ADA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7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86" r:id="rId1"/>
    <p:sldLayoutId id="2147487187" r:id="rId2"/>
    <p:sldLayoutId id="2147487188" r:id="rId3"/>
    <p:sldLayoutId id="2147487189" r:id="rId4"/>
    <p:sldLayoutId id="2147487190" r:id="rId5"/>
    <p:sldLayoutId id="2147487191" r:id="rId6"/>
    <p:sldLayoutId id="2147487192" r:id="rId7"/>
    <p:sldLayoutId id="2147487193" r:id="rId8"/>
    <p:sldLayoutId id="2147487194" r:id="rId9"/>
    <p:sldLayoutId id="2147487195" r:id="rId10"/>
    <p:sldLayoutId id="21474871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8491-CCFF-464E-B3B9-CB90D8385DB5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2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8" r:id="rId1"/>
    <p:sldLayoutId id="2147487199" r:id="rId2"/>
    <p:sldLayoutId id="2147487200" r:id="rId3"/>
    <p:sldLayoutId id="2147487201" r:id="rId4"/>
    <p:sldLayoutId id="2147487202" r:id="rId5"/>
    <p:sldLayoutId id="2147487203" r:id="rId6"/>
    <p:sldLayoutId id="2147487204" r:id="rId7"/>
    <p:sldLayoutId id="2147487205" r:id="rId8"/>
    <p:sldLayoutId id="2147487206" r:id="rId9"/>
    <p:sldLayoutId id="2147487207" r:id="rId10"/>
    <p:sldLayoutId id="21474872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0822" y="3429000"/>
            <a:ext cx="6530955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31,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June 7,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17561"/>
            <a:ext cx="9144000" cy="4886439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“Take it; this is my body…this is my blood of the covenant.”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             </a:t>
            </a:r>
            <a:r>
              <a:rPr lang="en-US" sz="54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Mk 14:22b,24</a:t>
            </a:r>
            <a:endParaRPr lang="en-US" sz="1050" b="1" spc="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8514" y="1530839"/>
            <a:ext cx="8875486" cy="4652247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Live out the meaning of the Eucharist by serving Christ through acts of charity.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45674"/>
            <a:ext cx="9144000" cy="47123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“…those who are called may receive the promised eternal inheritance.”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Heb 9:15b</a:t>
            </a:r>
            <a:endParaRPr lang="en-US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DBF4A-56E3-4BC8-91FA-4A5E6A3B3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7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E533-3295-4DEF-99D2-CD5C14507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8281" y="-1"/>
            <a:ext cx="9800559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BF2812-2CF6-4BE5-B691-2C7AC6E54FAF}"/>
              </a:ext>
            </a:extLst>
          </p:cNvPr>
          <p:cNvSpPr/>
          <p:nvPr/>
        </p:nvSpPr>
        <p:spPr>
          <a:xfrm>
            <a:off x="139469" y="313719"/>
            <a:ext cx="915891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101600" dir="72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pperplate Gothic Light" panose="020E0507020206020404" pitchFamily="34" charset="0"/>
                <a:ea typeface="+mn-ea"/>
                <a:cs typeface="Arial" charset="0"/>
              </a:rPr>
              <a:t>PRAYER HEALING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101600" dir="72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pperplate Gothic Light" panose="020E0507020206020404" pitchFamily="34" charset="0"/>
                <a:ea typeface="+mn-ea"/>
                <a:cs typeface="Arial" charset="0"/>
              </a:rPr>
              <a:t>SEMINAR  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5D4C16-BD5A-4F14-88D2-265555848EA5}"/>
              </a:ext>
            </a:extLst>
          </p:cNvPr>
          <p:cNvSpPr/>
          <p:nvPr/>
        </p:nvSpPr>
        <p:spPr>
          <a:xfrm>
            <a:off x="3886200" y="3499206"/>
            <a:ext cx="4900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June 22, 2019 - 7am-6pm June 23, 2019 - 7am-5pm Divine Mercy Parish Library,  Rahway NJ.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0C7DB-808D-4F46-AB1C-704ABCD1F825}"/>
              </a:ext>
            </a:extLst>
          </p:cNvPr>
          <p:cNvSpPr/>
          <p:nvPr/>
        </p:nvSpPr>
        <p:spPr>
          <a:xfrm>
            <a:off x="29481" y="6216322"/>
            <a:ext cx="406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Register online at www. BLDNewark.com </a:t>
            </a:r>
          </a:p>
        </p:txBody>
      </p:sp>
    </p:spTree>
    <p:extLst>
      <p:ext uri="{BB962C8B-B14F-4D97-AF65-F5344CB8AC3E}">
        <p14:creationId xmlns:p14="http://schemas.microsoft.com/office/powerpoint/2010/main" val="281560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05123-7FF5-4FEC-BDBE-1121FD40A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D171C-0017-4683-8D7B-81D80E56B33D}"/>
              </a:ext>
            </a:extLst>
          </p:cNvPr>
          <p:cNvSpPr/>
          <p:nvPr/>
        </p:nvSpPr>
        <p:spPr>
          <a:xfrm>
            <a:off x="0" y="3924300"/>
            <a:ext cx="8785422" cy="274647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29-30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2019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Hotel of East Brunswick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195 NJ 18 East Brunswick, NJ 08816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contact: Matt and Precy Yap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C41EC9-A7ED-4BE7-94A2-C7C92AA390D0}"/>
              </a:ext>
            </a:extLst>
          </p:cNvPr>
          <p:cNvSpPr/>
          <p:nvPr/>
        </p:nvSpPr>
        <p:spPr>
          <a:xfrm>
            <a:off x="60522" y="266700"/>
            <a:ext cx="942758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Solo Parents Encounter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Weekend #21</a:t>
            </a:r>
          </a:p>
        </p:txBody>
      </p:sp>
    </p:spTree>
    <p:extLst>
      <p:ext uri="{BB962C8B-B14F-4D97-AF65-F5344CB8AC3E}">
        <p14:creationId xmlns:p14="http://schemas.microsoft.com/office/powerpoint/2010/main" val="306484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4B6879-E894-4FC0-97AA-AB514621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2715632"/>
            <a:ext cx="3274787" cy="398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E5DCCB-FE9D-4997-BF71-507501ABE476}"/>
              </a:ext>
            </a:extLst>
          </p:cNvPr>
          <p:cNvSpPr/>
          <p:nvPr/>
        </p:nvSpPr>
        <p:spPr>
          <a:xfrm>
            <a:off x="1336498" y="95347"/>
            <a:ext cx="64710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Save the Date!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D4F9F4-BD05-469C-B219-0F7F6F759F54}"/>
              </a:ext>
            </a:extLst>
          </p:cNvPr>
          <p:cNvSpPr/>
          <p:nvPr/>
        </p:nvSpPr>
        <p:spPr>
          <a:xfrm>
            <a:off x="-2" y="1179846"/>
            <a:ext cx="9144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Msgr. Paul Schetelick’s 70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Birthday &amp;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43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Sacerdotal Anniversary Celebration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A1C555-44EB-4F5F-8BA2-495F9AC5699F}"/>
              </a:ext>
            </a:extLst>
          </p:cNvPr>
          <p:cNvSpPr/>
          <p:nvPr/>
        </p:nvSpPr>
        <p:spPr>
          <a:xfrm>
            <a:off x="4722587" y="3078186"/>
            <a:ext cx="414892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July 6, 2019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Eucharistic Celebration at 5:30 pm, Divine Mercy Church, Rahway, NJ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Reception to follow in the DMP Auditorium</a:t>
            </a:r>
          </a:p>
        </p:txBody>
      </p:sp>
    </p:spTree>
    <p:extLst>
      <p:ext uri="{BB962C8B-B14F-4D97-AF65-F5344CB8AC3E}">
        <p14:creationId xmlns:p14="http://schemas.microsoft.com/office/powerpoint/2010/main" val="287095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A18C9-C806-4867-A334-1BC1E75F5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28295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D18DA0-D149-45FA-A154-1F74916E0CFF}"/>
              </a:ext>
            </a:extLst>
          </p:cNvPr>
          <p:cNvSpPr/>
          <p:nvPr/>
        </p:nvSpPr>
        <p:spPr>
          <a:xfrm>
            <a:off x="1" y="-107538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YOUTH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7A697-C9E5-4011-B664-CF7B55D89640}"/>
              </a:ext>
            </a:extLst>
          </p:cNvPr>
          <p:cNvSpPr/>
          <p:nvPr/>
        </p:nvSpPr>
        <p:spPr>
          <a:xfrm>
            <a:off x="3338111" y="4156027"/>
            <a:ext cx="5805889" cy="1737738"/>
          </a:xfrm>
          <a:prstGeom prst="rect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uly 12 - 14,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Fellowship Deaconry Ministries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3575 Valley Rd, Basking Ridge, NJ 07920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Contact: dyc@bldnewark.com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00FEDD-AC8B-4EAE-98BD-783C27BE360A}"/>
              </a:ext>
            </a:extLst>
          </p:cNvPr>
          <p:cNvSpPr/>
          <p:nvPr/>
        </p:nvSpPr>
        <p:spPr>
          <a:xfrm>
            <a:off x="176270" y="3208112"/>
            <a:ext cx="914398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#26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96283-18D0-4E38-B4E3-63329D3261A3}"/>
              </a:ext>
            </a:extLst>
          </p:cNvPr>
          <p:cNvSpPr/>
          <p:nvPr/>
        </p:nvSpPr>
        <p:spPr>
          <a:xfrm>
            <a:off x="0" y="1433897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ENCOUNTER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EE553-EA66-44B9-8323-873A9B188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75" y="198196"/>
            <a:ext cx="1051613" cy="10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8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-62177" y="3911734"/>
            <a:ext cx="8031680" cy="1724581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FAMILY</a:t>
            </a:r>
            <a:r>
              <a:rPr kumimoji="0" lang="en-US" sz="4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3357" y="4066655"/>
            <a:ext cx="4820550" cy="156966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July 26 -28,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Retreat House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PA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77" y="2167129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As for me and my household, we will serve the Lord: </a:t>
            </a:r>
            <a:r>
              <a:rPr kumimoji="0" lang="en-US" sz="2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78" y="632516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ENCOUNTER</a:t>
            </a:r>
            <a:r>
              <a:rPr kumimoji="0" lang="en-US" sz="4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26</a:t>
            </a:r>
            <a:endParaRPr kumimoji="0" lang="en-US" sz="7200" b="0" i="0" u="none" strike="noStrike" kern="120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A70C44-649F-4262-BE40-AB5DBAB22F61}"/>
              </a:ext>
            </a:extLst>
          </p:cNvPr>
          <p:cNvSpPr/>
          <p:nvPr/>
        </p:nvSpPr>
        <p:spPr>
          <a:xfrm>
            <a:off x="2843357" y="5681422"/>
            <a:ext cx="5586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Mike and Emma Pepino, Ed and Susan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Fabe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e18fa9b5-5772-4b1e-924d-5642982b1f26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369</Words>
  <Application>Microsoft Office PowerPoint</Application>
  <PresentationFormat>On-screen Show (4:3)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39" baseType="lpstr">
      <vt:lpstr>ＭＳ Ｐゴシック</vt:lpstr>
      <vt:lpstr>Arial</vt:lpstr>
      <vt:lpstr>Arial Narrow</vt:lpstr>
      <vt:lpstr>Arial Nova</vt:lpstr>
      <vt:lpstr>Book Antiqua</vt:lpstr>
      <vt:lpstr>Calibri</vt:lpstr>
      <vt:lpstr>Calibri Light</vt:lpstr>
      <vt:lpstr>Century Gothic</vt:lpstr>
      <vt:lpstr>Copperplate Gothic Light</vt:lpstr>
      <vt:lpstr>Georgia</vt:lpstr>
      <vt:lpstr>Ink Free</vt:lpstr>
      <vt:lpstr>Lucida Sans</vt:lpstr>
      <vt:lpstr>Papyrus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1_Office Theme</vt:lpstr>
      <vt:lpstr>2_Office Theme</vt:lpstr>
      <vt:lpstr>4_Office Theme</vt:lpstr>
      <vt:lpstr>5_Office Theme</vt:lpstr>
      <vt:lpstr>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9</cp:revision>
  <cp:lastPrinted>2019-05-31T18:50:47Z</cp:lastPrinted>
  <dcterms:created xsi:type="dcterms:W3CDTF">2019-05-03T13:46:13Z</dcterms:created>
  <dcterms:modified xsi:type="dcterms:W3CDTF">2019-05-31T19:04:05Z</dcterms:modified>
</cp:coreProperties>
</file>