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</p:sldMasterIdLst>
  <p:notesMasterIdLst>
    <p:notesMasterId r:id="rId20"/>
  </p:notesMasterIdLst>
  <p:handoutMasterIdLst>
    <p:handoutMasterId r:id="rId21"/>
  </p:handoutMasterIdLst>
  <p:sldIdLst>
    <p:sldId id="258" r:id="rId9"/>
    <p:sldId id="650" r:id="rId10"/>
    <p:sldId id="257" r:id="rId11"/>
    <p:sldId id="755" r:id="rId12"/>
    <p:sldId id="752" r:id="rId13"/>
    <p:sldId id="757" r:id="rId14"/>
    <p:sldId id="719" r:id="rId15"/>
    <p:sldId id="721" r:id="rId16"/>
    <p:sldId id="705" r:id="rId17"/>
    <p:sldId id="666" r:id="rId18"/>
    <p:sldId id="714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FF00"/>
    <a:srgbClr val="FF0000"/>
    <a:srgbClr val="258B2A"/>
    <a:srgbClr val="100E0F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F64439-7FB8-A258-A106-40A745065597}" v="696" dt="2019-10-31T07:27:54.843"/>
    <p1510:client id="{4F6C5AD2-2E44-0D79-5D6F-E6DA5B6D4A7B}" v="125" dt="2019-11-15T19:23:44.999"/>
    <p1510:client id="{83D26878-FF0C-467D-9981-F68B67B73472}" v="170" dt="2019-10-25T19:57:04.425"/>
    <p1510:client id="{BC2C2A2C-F0A5-8A81-44DC-F1CE1B14357C}" v="203" dt="2019-11-08T05:58:28.896"/>
    <p1510:client id="{C93D8D0D-6BBD-724E-2BBD-8E81E706A01C}" v="141" dt="2019-10-31T23:24:44.1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4" autoAdjust="0"/>
    <p:restoredTop sz="75767" autoAdjust="0"/>
  </p:normalViewPr>
  <p:slideViewPr>
    <p:cSldViewPr snapToGrid="0">
      <p:cViewPr varScale="1">
        <p:scale>
          <a:sx n="66" d="100"/>
          <a:sy n="66" d="100"/>
        </p:scale>
        <p:origin x="4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0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graduates of Prayer Healing Seminar 1 are invited to participate in the second part of this 2-part seminar /retreat. </a:t>
            </a:r>
          </a:p>
          <a:p>
            <a:endParaRPr lang="en-US" dirty="0">
              <a:cs typeface="Calibri"/>
            </a:endParaRPr>
          </a:p>
          <a:p>
            <a:r>
              <a:rPr lang="en-US" dirty="0"/>
              <a:t>During our fellowship in the Auditorium, there's an informational table for </a:t>
            </a:r>
            <a:r>
              <a:rPr lang="en-US" b="1" dirty="0"/>
              <a:t>Prayer Healing Seminar II.</a:t>
            </a:r>
            <a:r>
              <a:rPr lang="en-US" dirty="0"/>
              <a:t> Please stop by and obtain details regarding registration for this beautiful weekend to journey into the heart with Jesus the Healer. </a:t>
            </a:r>
            <a:endParaRPr lang="en-US">
              <a:cs typeface="+mn-lt"/>
            </a:endParaRPr>
          </a:p>
          <a:p>
            <a:endParaRPr lang="en-US" dirty="0"/>
          </a:p>
          <a:p>
            <a:r>
              <a:rPr lang="en-US" dirty="0"/>
              <a:t>Email prayer.healing@BLDNewark.com to RSVP, or Register online at www. BLDNewark.com and click on Prayer Healing Seminar II flyer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16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45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80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887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84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12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55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68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611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16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5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122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4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11/15/2019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56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6196" y="3429000"/>
            <a:ext cx="698255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latin typeface="Tahoma"/>
                <a:ea typeface="Tahoma"/>
                <a:cs typeface="Tahoma"/>
              </a:rPr>
              <a:t>Nov</a:t>
            </a: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7200" b="1" spc="50" dirty="0">
                <a:ln w="0"/>
                <a:solidFill>
                  <a:srgbClr val="FFFFFF"/>
                </a:solidFill>
                <a:latin typeface="Tahoma"/>
                <a:ea typeface="Tahoma"/>
                <a:cs typeface="Tahoma"/>
              </a:rPr>
              <a:t>15</a:t>
            </a: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</a:rPr>
              <a:t>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65464"/>
            <a:ext cx="9144000" cy="509253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“...See that you not be deceived, for many will come in my name...Do not follow them.”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32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          Lk 21:8</a:t>
            </a: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2037" y="2017808"/>
            <a:ext cx="8130706" cy="333796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400" b="1" spc="-300" dirty="0">
                <a:solidFill>
                  <a:srgbClr val="FFFFFF"/>
                </a:solidFill>
                <a:latin typeface="+mj-lt"/>
              </a:rPr>
              <a:t>1.  Do not conform to the ways of the world.</a:t>
            </a:r>
            <a:endParaRPr lang="en-US" sz="4400"/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endParaRPr lang="en-US" sz="4400" b="1" spc="-300" dirty="0">
              <a:solidFill>
                <a:srgbClr val="FFFFFF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400" b="1" spc="-300" dirty="0">
                <a:solidFill>
                  <a:srgbClr val="FFFFFF"/>
                </a:solidFill>
                <a:latin typeface="+mj-lt"/>
              </a:rPr>
              <a:t>2.  Keep busy, stay focused on doing your ministry work.</a:t>
            </a:r>
            <a:endParaRPr lang="en-US" sz="4400" b="1" spc="-300" dirty="0">
              <a:solidFill>
                <a:srgbClr val="FFFFFF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145672"/>
            <a:ext cx="9143998" cy="4712327"/>
          </a:xfrm>
          <a:effectLst>
            <a:glow rad="139700">
              <a:srgbClr val="FFFF00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lt"/>
                <a:cs typeface="Times New Roman"/>
              </a:rPr>
              <a:t>By your perseverance you will secure your lives.”</a:t>
            </a: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 </a:t>
            </a:r>
            <a:endParaRPr lang="en-US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sz="48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                                      Lk 21:19</a:t>
            </a:r>
            <a:endParaRPr lang="en-US" sz="1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/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ED465-3346-4DBD-B9EC-5F74B944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70" y="1825625"/>
            <a:ext cx="9102896" cy="20428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34695" indent="-4572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b="1" dirty="0">
                <a:solidFill>
                  <a:srgbClr val="FFFFFF"/>
                </a:solidFill>
                <a:latin typeface="Arial Narrow"/>
              </a:rPr>
              <a:t>Apologetics II – ME 48 / SPE 19</a:t>
            </a:r>
            <a:endParaRPr lang="en-US" dirty="0">
              <a:ea typeface="+mn-lt"/>
              <a:cs typeface="+mn-lt"/>
            </a:endParaRPr>
          </a:p>
          <a:p>
            <a:pPr marL="734695" indent="-4572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b="1" dirty="0">
                <a:solidFill>
                  <a:srgbClr val="FFFFFF"/>
                </a:solidFill>
                <a:latin typeface="Arial Narrow"/>
              </a:rPr>
              <a:t>Encounter with Jesus – ME 47 / ME 49 / ME 50</a:t>
            </a:r>
            <a:endParaRPr lang="en-US" dirty="0">
              <a:ea typeface="+mn-lt"/>
              <a:cs typeface="+mn-lt"/>
            </a:endParaRPr>
          </a:p>
          <a:p>
            <a:pPr marL="734695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  <a:latin typeface="Arial Narrow"/>
              </a:rPr>
              <a:t>Basic Bible Seminar – ME 51 &amp; 52 / SPE 19 / SE 39</a:t>
            </a:r>
            <a:endParaRPr lang="en-US" dirty="0"/>
          </a:p>
          <a:p>
            <a:pPr marL="734695" indent="-4572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b="1" dirty="0">
                <a:solidFill>
                  <a:srgbClr val="FFFFFF"/>
                </a:solidFill>
                <a:latin typeface="Arial Narrow"/>
              </a:rPr>
              <a:t>Gifts &amp; Fruits of the Holy Spirit – SPE 20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76539A-1C1B-4C58-BD95-72CA88907A77}"/>
              </a:ext>
            </a:extLst>
          </p:cNvPr>
          <p:cNvSpPr>
            <a:spLocks noGrp="1"/>
          </p:cNvSpPr>
          <p:nvPr/>
        </p:nvSpPr>
        <p:spPr>
          <a:xfrm>
            <a:off x="547068" y="428519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27" tIns="45713" rIns="91427" bIns="45713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135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269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404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539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Nova" panose="020B0504020202020204" pitchFamily="34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4DDF70-5A20-46AC-A559-495A8E2EEB5A}"/>
              </a:ext>
            </a:extLst>
          </p:cNvPr>
          <p:cNvSpPr/>
          <p:nvPr/>
        </p:nvSpPr>
        <p:spPr>
          <a:xfrm>
            <a:off x="847155" y="4625550"/>
            <a:ext cx="7343677" cy="1446550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/>
                <a:cs typeface="Arial"/>
              </a:rPr>
              <a:t>Sat., </a:t>
            </a:r>
            <a:r>
              <a:rPr 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/>
                <a:cs typeface="Arial"/>
              </a:rPr>
              <a:t>Nov. 16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/>
                <a:cs typeface="Arial"/>
              </a:rPr>
              <a:t>, 2019,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84129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FA4844-6E58-4178-8B20-BBE4B821C772}"/>
              </a:ext>
            </a:extLst>
          </p:cNvPr>
          <p:cNvSpPr/>
          <p:nvPr/>
        </p:nvSpPr>
        <p:spPr>
          <a:xfrm>
            <a:off x="0" y="2456608"/>
            <a:ext cx="9144000" cy="206210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cs typeface="Arial"/>
              </a:rPr>
              <a:t> </a:t>
            </a:r>
            <a:r>
              <a:rPr lang="en-US" sz="4800" spc="-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/>
                <a:cs typeface="Aharoni"/>
              </a:rPr>
              <a:t>Nov. 23 - 24, 2019  7 am – 6 pm</a:t>
            </a:r>
            <a:endParaRPr lang="en-US" sz="4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/>
              <a:cs typeface="Aharoni"/>
            </a:endParaRPr>
          </a:p>
          <a:p>
            <a:pPr algn="ctr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2nd floor Library, </a:t>
            </a:r>
          </a:p>
          <a:p>
            <a:pPr algn="ctr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Divine Mercy Parish, Rahway, NJ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A7778D-AA68-4064-A149-E91DE920C6D3}"/>
              </a:ext>
            </a:extLst>
          </p:cNvPr>
          <p:cNvSpPr/>
          <p:nvPr/>
        </p:nvSpPr>
        <p:spPr>
          <a:xfrm>
            <a:off x="1196716" y="182723"/>
            <a:ext cx="675056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Healing </a:t>
            </a:r>
          </a:p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 II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38863-5D02-48F8-B6BB-F09161CC4C2B}"/>
              </a:ext>
            </a:extLst>
          </p:cNvPr>
          <p:cNvSpPr/>
          <p:nvPr/>
        </p:nvSpPr>
        <p:spPr>
          <a:xfrm>
            <a:off x="87084" y="4512951"/>
            <a:ext cx="8969829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4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cs typeface="Arial"/>
              </a:rPr>
              <a:t>REQUIREMENT: MUST HAVE ALREADY ATTENDED PRAYER HEALING SEMINAR I</a:t>
            </a:r>
          </a:p>
          <a:p>
            <a:pPr algn="ctr"/>
            <a:endParaRPr lang="en-US" sz="24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/>
              <a:cs typeface="Arial"/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cs typeface="Arial"/>
              </a:rPr>
              <a:t>Email prayer.healing@BLDNewark.com to RSVP, or </a:t>
            </a:r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cs typeface="Arial"/>
              </a:rPr>
              <a:t>Register online at www. BLDNewark.com and click on </a:t>
            </a:r>
            <a:endParaRPr lang="en-US"/>
          </a:p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Healing Seminar II flyer</a:t>
            </a:r>
          </a:p>
        </p:txBody>
      </p:sp>
    </p:spTree>
    <p:extLst>
      <p:ext uri="{BB962C8B-B14F-4D97-AF65-F5344CB8AC3E}">
        <p14:creationId xmlns:p14="http://schemas.microsoft.com/office/powerpoint/2010/main" val="12374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80076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Dec. 7, 2019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12 pm – 5pm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Divine Mercy Parish Library</a:t>
            </a:r>
            <a:endParaRPr lang="en-US" sz="48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ME #53 </a:t>
            </a:r>
            <a:endParaRPr lang="en-US" dirty="0">
              <a:solidFill>
                <a:srgbClr val="000000"/>
              </a:solidFill>
              <a:ea typeface="Tahoma"/>
            </a:endParaRPr>
          </a:p>
          <a:p>
            <a:pPr algn="ctr"/>
            <a:r>
              <a:rPr lang="en-US" sz="7200" b="1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Grand Reunion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8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35CB6-BA20-48CA-A5D7-69A4ABCA0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9985" y="0"/>
            <a:ext cx="9293985" cy="71555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EE0C0B-E621-4E5E-BE81-AE7A14645DDF}"/>
              </a:ext>
            </a:extLst>
          </p:cNvPr>
          <p:cNvSpPr/>
          <p:nvPr/>
        </p:nvSpPr>
        <p:spPr>
          <a:xfrm>
            <a:off x="218083" y="4256330"/>
            <a:ext cx="8707833" cy="923330"/>
          </a:xfrm>
          <a:prstGeom prst="rect">
            <a:avLst/>
          </a:prstGeom>
          <a:solidFill>
            <a:srgbClr val="C00000"/>
          </a:solidFill>
          <a:effectLst>
            <a:softEdge rad="3175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50800" dist="101600" dir="36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rmala UI" panose="020B0502040204020203" pitchFamily="34" charset="0"/>
                <a:ea typeface="+mn-ea"/>
                <a:cs typeface="Nirmala UI" panose="020B0502040204020203" pitchFamily="34" charset="0"/>
              </a:rPr>
              <a:t>FRIDAY, JANUARY 24,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7FA8A3-1B9A-47E3-A925-530AA112CEEC}"/>
              </a:ext>
            </a:extLst>
          </p:cNvPr>
          <p:cNvSpPr/>
          <p:nvPr/>
        </p:nvSpPr>
        <p:spPr>
          <a:xfrm>
            <a:off x="4384800" y="5295774"/>
            <a:ext cx="45411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300" dirty="0">
                <a:ln w="0"/>
                <a:solidFill>
                  <a:srgbClr val="FFFFFF"/>
                </a:solidFill>
                <a:latin typeface="Arial Nova" panose="020B0504020202020204" pitchFamily="34" charset="0"/>
              </a:rPr>
              <a:t>Washington DC</a:t>
            </a:r>
          </a:p>
        </p:txBody>
      </p:sp>
    </p:spTree>
    <p:extLst>
      <p:ext uri="{BB962C8B-B14F-4D97-AF65-F5344CB8AC3E}">
        <p14:creationId xmlns:p14="http://schemas.microsoft.com/office/powerpoint/2010/main" val="301557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365E93-6E12-4479-8038-988ED8EE8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79" y="-1329567"/>
            <a:ext cx="6195437" cy="5762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5E0FC-3655-4C23-8E78-E0834D219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81" y="4042770"/>
            <a:ext cx="3605096" cy="239378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0EEF86-5106-4E8C-BDC9-0007F4103CD9}"/>
              </a:ext>
            </a:extLst>
          </p:cNvPr>
          <p:cNvSpPr/>
          <p:nvPr/>
        </p:nvSpPr>
        <p:spPr>
          <a:xfrm>
            <a:off x="242533" y="3349542"/>
            <a:ext cx="6562692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25400" dist="101600" dir="2700000" algn="tl" rotWithShape="0">
                    <a:schemeClr val="bg2">
                      <a:lumMod val="50000"/>
                      <a:alpha val="44000"/>
                    </a:schemeClr>
                  </a:outerShdw>
                </a:effectLst>
                <a:latin typeface="Calisto MT" panose="02040603050505030304" pitchFamily="18" charset="0"/>
              </a:rPr>
              <a:t>2000 Hail Mary’s for the Medical Mission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120E54-CE21-4DA4-997C-4AD865E0BE82}"/>
              </a:ext>
            </a:extLst>
          </p:cNvPr>
          <p:cNvSpPr/>
          <p:nvPr/>
        </p:nvSpPr>
        <p:spPr>
          <a:xfrm>
            <a:off x="156434" y="4875782"/>
            <a:ext cx="8355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Saturday, January 25, 2020 </a:t>
            </a:r>
          </a:p>
          <a:p>
            <a:r>
              <a:rPr lang="en-US" sz="36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at the DMP Library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18BC5-6256-4908-B99F-B9893A0CA0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32" y="6322332"/>
            <a:ext cx="435752" cy="3965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C074E4-239E-43F0-88A4-C0F967D8FB58}"/>
              </a:ext>
            </a:extLst>
          </p:cNvPr>
          <p:cNvSpPr/>
          <p:nvPr/>
        </p:nvSpPr>
        <p:spPr>
          <a:xfrm>
            <a:off x="156434" y="1014516"/>
            <a:ext cx="730489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Mission 2020</a:t>
            </a:r>
          </a:p>
          <a:p>
            <a:r>
              <a:rPr lang="en-US" sz="2800" spc="300" dirty="0">
                <a:solidFill>
                  <a:schemeClr val="bg1"/>
                </a:solidFill>
              </a:rPr>
              <a:t>Jordan, Guimaras, Philippines</a:t>
            </a:r>
          </a:p>
          <a:p>
            <a:r>
              <a:rPr lang="en-US" sz="2800" spc="300" dirty="0">
                <a:solidFill>
                  <a:schemeClr val="bg1"/>
                </a:solidFill>
              </a:rPr>
              <a:t>February 10 to 13, 2020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5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Nov. 22,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Pastoral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21A908A744842818969E99E5792C9" ma:contentTypeVersion="13" ma:contentTypeDescription="Create a new document." ma:contentTypeScope="" ma:versionID="7cbc016f984e1811520b5f55e241a2ee">
  <xsd:schema xmlns:xsd="http://www.w3.org/2001/XMLSchema" xmlns:xs="http://www.w3.org/2001/XMLSchema" xmlns:p="http://schemas.microsoft.com/office/2006/metadata/properties" xmlns:ns3="de896b5c-fb79-46c0-9ce5-261b28940b00" xmlns:ns4="0c54ae7a-afa0-46f9-b73e-b2ae4ea89668" targetNamespace="http://schemas.microsoft.com/office/2006/metadata/properties" ma:root="true" ma:fieldsID="b3163a9876569b9c176400894b0a8e99" ns3:_="" ns4:_="">
    <xsd:import namespace="de896b5c-fb79-46c0-9ce5-261b28940b00"/>
    <xsd:import namespace="0c54ae7a-afa0-46f9-b73e-b2ae4ea896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96b5c-fb79-46c0-9ce5-261b28940b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4ae7a-afa0-46f9-b73e-b2ae4ea89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805EE14-7098-4BAA-8DA0-D07274591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896b5c-fb79-46c0-9ce5-261b28940b00"/>
    <ds:schemaRef ds:uri="0c54ae7a-afa0-46f9-b73e-b2ae4ea896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9181</TotalTime>
  <Words>289</Words>
  <Application>Microsoft Office PowerPoint</Application>
  <PresentationFormat>On-screen Show (4:3)</PresentationFormat>
  <Paragraphs>69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TS030008830</vt:lpstr>
      <vt:lpstr>1_Apex</vt:lpstr>
      <vt:lpstr>3_Apex</vt:lpstr>
      <vt:lpstr>3_Office Theme</vt:lpstr>
      <vt:lpstr>2_Apex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362</cp:revision>
  <cp:lastPrinted>2019-09-27T19:33:50Z</cp:lastPrinted>
  <dcterms:created xsi:type="dcterms:W3CDTF">2019-05-03T13:46:13Z</dcterms:created>
  <dcterms:modified xsi:type="dcterms:W3CDTF">2019-11-15T21:22:42Z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0x01010049421A908A744842818969E99E5792C9</vt:lpwstr>
  </property>
</Properties>
</file>