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263" r:id="rId8"/>
    <p:sldMasterId id="2147487305" r:id="rId9"/>
  </p:sldMasterIdLst>
  <p:notesMasterIdLst>
    <p:notesMasterId r:id="rId23"/>
  </p:notesMasterIdLst>
  <p:handoutMasterIdLst>
    <p:handoutMasterId r:id="rId24"/>
  </p:handoutMasterIdLst>
  <p:sldIdLst>
    <p:sldId id="258" r:id="rId10"/>
    <p:sldId id="650" r:id="rId11"/>
    <p:sldId id="257" r:id="rId12"/>
    <p:sldId id="726" r:id="rId13"/>
    <p:sldId id="749" r:id="rId14"/>
    <p:sldId id="731" r:id="rId15"/>
    <p:sldId id="752" r:id="rId16"/>
    <p:sldId id="746" r:id="rId17"/>
    <p:sldId id="717" r:id="rId18"/>
    <p:sldId id="751" r:id="rId19"/>
    <p:sldId id="705" r:id="rId20"/>
    <p:sldId id="666" r:id="rId21"/>
    <p:sldId id="714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D7A8B9-910D-4CEB-8818-D0389A464C10}" v="32" dt="2019-10-11T18:38:57.95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4" autoAdjust="0"/>
    <p:restoredTop sz="75767" autoAdjust="0"/>
  </p:normalViewPr>
  <p:slideViewPr>
    <p:cSldViewPr snapToGrid="0">
      <p:cViewPr varScale="1">
        <p:scale>
          <a:sx n="66" d="100"/>
          <a:sy n="66" d="100"/>
        </p:scale>
        <p:origin x="46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Ombrete" userId="cb05ccde-9421-41fa-a405-cbd79cdec72a" providerId="ADAL" clId="{6AA2F0A3-0914-4307-B6A8-91274C29102B}"/>
    <pc:docChg chg="custSel addSld delSld modSld sldOrd">
      <pc:chgData name="Ben Ombrete" userId="cb05ccde-9421-41fa-a405-cbd79cdec72a" providerId="ADAL" clId="{6AA2F0A3-0914-4307-B6A8-91274C29102B}" dt="2019-10-11T18:38:57.955" v="202"/>
      <pc:docMkLst>
        <pc:docMk/>
      </pc:docMkLst>
      <pc:sldChg chg="modSp">
        <pc:chgData name="Ben Ombrete" userId="cb05ccde-9421-41fa-a405-cbd79cdec72a" providerId="ADAL" clId="{6AA2F0A3-0914-4307-B6A8-91274C29102B}" dt="2019-10-11T17:35:32.363" v="1" actId="20577"/>
        <pc:sldMkLst>
          <pc:docMk/>
          <pc:sldMk cId="0" sldId="258"/>
        </pc:sldMkLst>
        <pc:spChg chg="mod">
          <ac:chgData name="Ben Ombrete" userId="cb05ccde-9421-41fa-a405-cbd79cdec72a" providerId="ADAL" clId="{6AA2F0A3-0914-4307-B6A8-91274C29102B}" dt="2019-10-11T17:35:32.363" v="1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Ben Ombrete" userId="cb05ccde-9421-41fa-a405-cbd79cdec72a" providerId="ADAL" clId="{6AA2F0A3-0914-4307-B6A8-91274C29102B}" dt="2019-10-11T17:36:10.390" v="24" actId="403"/>
        <pc:sldMkLst>
          <pc:docMk/>
          <pc:sldMk cId="3019471974" sldId="650"/>
        </pc:sldMkLst>
        <pc:spChg chg="mod">
          <ac:chgData name="Ben Ombrete" userId="cb05ccde-9421-41fa-a405-cbd79cdec72a" providerId="ADAL" clId="{6AA2F0A3-0914-4307-B6A8-91274C29102B}" dt="2019-10-11T17:36:10.390" v="24" actId="403"/>
          <ac:spMkLst>
            <pc:docMk/>
            <pc:sldMk cId="3019471974" sldId="650"/>
            <ac:spMk id="3" creationId="{00000000-0000-0000-0000-000000000000}"/>
          </ac:spMkLst>
        </pc:spChg>
      </pc:sldChg>
      <pc:sldChg chg="modSp">
        <pc:chgData name="Ben Ombrete" userId="cb05ccde-9421-41fa-a405-cbd79cdec72a" providerId="ADAL" clId="{6AA2F0A3-0914-4307-B6A8-91274C29102B}" dt="2019-10-11T17:39:12.983" v="53" actId="403"/>
        <pc:sldMkLst>
          <pc:docMk/>
          <pc:sldMk cId="152778910" sldId="666"/>
        </pc:sldMkLst>
        <pc:spChg chg="mod">
          <ac:chgData name="Ben Ombrete" userId="cb05ccde-9421-41fa-a405-cbd79cdec72a" providerId="ADAL" clId="{6AA2F0A3-0914-4307-B6A8-91274C29102B}" dt="2019-10-11T17:39:12.983" v="53" actId="403"/>
          <ac:spMkLst>
            <pc:docMk/>
            <pc:sldMk cId="152778910" sldId="666"/>
            <ac:spMk id="5" creationId="{00000000-0000-0000-0000-000000000000}"/>
          </ac:spMkLst>
        </pc:spChg>
      </pc:sldChg>
      <pc:sldChg chg="modSp">
        <pc:chgData name="Ben Ombrete" userId="cb05ccde-9421-41fa-a405-cbd79cdec72a" providerId="ADAL" clId="{6AA2F0A3-0914-4307-B6A8-91274C29102B}" dt="2019-10-11T17:38:08.462" v="27" actId="20577"/>
        <pc:sldMkLst>
          <pc:docMk/>
          <pc:sldMk cId="1429907511" sldId="705"/>
        </pc:sldMkLst>
        <pc:spChg chg="mod">
          <ac:chgData name="Ben Ombrete" userId="cb05ccde-9421-41fa-a405-cbd79cdec72a" providerId="ADAL" clId="{6AA2F0A3-0914-4307-B6A8-91274C29102B}" dt="2019-10-11T17:38:08.462" v="27" actId="20577"/>
          <ac:spMkLst>
            <pc:docMk/>
            <pc:sldMk cId="1429907511" sldId="705"/>
            <ac:spMk id="8" creationId="{00000000-0000-0000-0000-000000000000}"/>
          </ac:spMkLst>
        </pc:spChg>
      </pc:sldChg>
      <pc:sldChg chg="modSp">
        <pc:chgData name="Ben Ombrete" userId="cb05ccde-9421-41fa-a405-cbd79cdec72a" providerId="ADAL" clId="{6AA2F0A3-0914-4307-B6A8-91274C29102B}" dt="2019-10-11T17:40:20.833" v="59" actId="14100"/>
        <pc:sldMkLst>
          <pc:docMk/>
          <pc:sldMk cId="32609241" sldId="714"/>
        </pc:sldMkLst>
        <pc:spChg chg="mod">
          <ac:chgData name="Ben Ombrete" userId="cb05ccde-9421-41fa-a405-cbd79cdec72a" providerId="ADAL" clId="{6AA2F0A3-0914-4307-B6A8-91274C29102B}" dt="2019-10-11T17:40:20.833" v="59" actId="14100"/>
          <ac:spMkLst>
            <pc:docMk/>
            <pc:sldMk cId="32609241" sldId="714"/>
            <ac:spMk id="5" creationId="{00000000-0000-0000-0000-000000000000}"/>
          </ac:spMkLst>
        </pc:spChg>
      </pc:sldChg>
      <pc:sldChg chg="modSp">
        <pc:chgData name="Ben Ombrete" userId="cb05ccde-9421-41fa-a405-cbd79cdec72a" providerId="ADAL" clId="{6AA2F0A3-0914-4307-B6A8-91274C29102B}" dt="2019-10-11T18:20:21.726" v="109" actId="20577"/>
        <pc:sldMkLst>
          <pc:docMk/>
          <pc:sldMk cId="2219575832" sldId="726"/>
        </pc:sldMkLst>
        <pc:spChg chg="mod">
          <ac:chgData name="Ben Ombrete" userId="cb05ccde-9421-41fa-a405-cbd79cdec72a" providerId="ADAL" clId="{6AA2F0A3-0914-4307-B6A8-91274C29102B}" dt="2019-10-11T18:20:21.726" v="109" actId="20577"/>
          <ac:spMkLst>
            <pc:docMk/>
            <pc:sldMk cId="2219575832" sldId="726"/>
            <ac:spMk id="4" creationId="{00000000-0000-0000-0000-000000000000}"/>
          </ac:spMkLst>
        </pc:spChg>
      </pc:sldChg>
      <pc:sldChg chg="modSp">
        <pc:chgData name="Ben Ombrete" userId="cb05ccde-9421-41fa-a405-cbd79cdec72a" providerId="ADAL" clId="{6AA2F0A3-0914-4307-B6A8-91274C29102B}" dt="2019-10-11T17:44:46.938" v="101" actId="20577"/>
        <pc:sldMkLst>
          <pc:docMk/>
          <pc:sldMk cId="3680218815" sldId="731"/>
        </pc:sldMkLst>
        <pc:spChg chg="mod">
          <ac:chgData name="Ben Ombrete" userId="cb05ccde-9421-41fa-a405-cbd79cdec72a" providerId="ADAL" clId="{6AA2F0A3-0914-4307-B6A8-91274C29102B}" dt="2019-10-11T17:44:46.938" v="101" actId="20577"/>
          <ac:spMkLst>
            <pc:docMk/>
            <pc:sldMk cId="3680218815" sldId="731"/>
            <ac:spMk id="4" creationId="{00000000-0000-0000-0000-000000000000}"/>
          </ac:spMkLst>
        </pc:spChg>
        <pc:spChg chg="mod">
          <ac:chgData name="Ben Ombrete" userId="cb05ccde-9421-41fa-a405-cbd79cdec72a" providerId="ADAL" clId="{6AA2F0A3-0914-4307-B6A8-91274C29102B}" dt="2019-10-11T17:44:23.841" v="76" actId="1076"/>
          <ac:spMkLst>
            <pc:docMk/>
            <pc:sldMk cId="3680218815" sldId="731"/>
            <ac:spMk id="5" creationId="{00000000-0000-0000-0000-000000000000}"/>
          </ac:spMkLst>
        </pc:spChg>
      </pc:sldChg>
      <pc:sldChg chg="addSp delSp modSp add ord modNotesTx">
        <pc:chgData name="Ben Ombrete" userId="cb05ccde-9421-41fa-a405-cbd79cdec72a" providerId="ADAL" clId="{6AA2F0A3-0914-4307-B6A8-91274C29102B}" dt="2019-10-11T18:38:57.955" v="202"/>
        <pc:sldMkLst>
          <pc:docMk/>
          <pc:sldMk cId="123743246" sldId="752"/>
        </pc:sldMkLst>
        <pc:spChg chg="del">
          <ac:chgData name="Ben Ombrete" userId="cb05ccde-9421-41fa-a405-cbd79cdec72a" providerId="ADAL" clId="{6AA2F0A3-0914-4307-B6A8-91274C29102B}" dt="2019-10-11T18:25:17.917" v="110" actId="478"/>
          <ac:spMkLst>
            <pc:docMk/>
            <pc:sldMk cId="123743246" sldId="752"/>
            <ac:spMk id="2" creationId="{7A2AB5A7-8354-4DE0-8AC8-A09DC60CEC19}"/>
          </ac:spMkLst>
        </pc:spChg>
        <pc:spChg chg="del">
          <ac:chgData name="Ben Ombrete" userId="cb05ccde-9421-41fa-a405-cbd79cdec72a" providerId="ADAL" clId="{6AA2F0A3-0914-4307-B6A8-91274C29102B}" dt="2019-10-11T18:25:20.019" v="111" actId="478"/>
          <ac:spMkLst>
            <pc:docMk/>
            <pc:sldMk cId="123743246" sldId="752"/>
            <ac:spMk id="3" creationId="{E98EA802-2DEC-43BF-8BFD-BBFACF0B70D0}"/>
          </ac:spMkLst>
        </pc:spChg>
        <pc:spChg chg="add mod">
          <ac:chgData name="Ben Ombrete" userId="cb05ccde-9421-41fa-a405-cbd79cdec72a" providerId="ADAL" clId="{6AA2F0A3-0914-4307-B6A8-91274C29102B}" dt="2019-10-11T18:38:53.998" v="201"/>
          <ac:spMkLst>
            <pc:docMk/>
            <pc:sldMk cId="123743246" sldId="752"/>
            <ac:spMk id="4" creationId="{66FA4844-6E58-4178-8B20-BBE4B821C772}"/>
          </ac:spMkLst>
        </pc:spChg>
        <pc:spChg chg="add mod">
          <ac:chgData name="Ben Ombrete" userId="cb05ccde-9421-41fa-a405-cbd79cdec72a" providerId="ADAL" clId="{6AA2F0A3-0914-4307-B6A8-91274C29102B}" dt="2019-10-11T18:37:30.639" v="193" actId="20577"/>
          <ac:spMkLst>
            <pc:docMk/>
            <pc:sldMk cId="123743246" sldId="752"/>
            <ac:spMk id="5" creationId="{49A7778D-AA68-4064-A149-E91DE920C6D3}"/>
          </ac:spMkLst>
        </pc:spChg>
        <pc:spChg chg="add mod">
          <ac:chgData name="Ben Ombrete" userId="cb05ccde-9421-41fa-a405-cbd79cdec72a" providerId="ADAL" clId="{6AA2F0A3-0914-4307-B6A8-91274C29102B}" dt="2019-10-11T18:38:57.955" v="202"/>
          <ac:spMkLst>
            <pc:docMk/>
            <pc:sldMk cId="123743246" sldId="752"/>
            <ac:spMk id="6" creationId="{BD738863-5D02-48F8-B6BB-F09161CC4C2B}"/>
          </ac:spMkLst>
        </pc:spChg>
      </pc:sldChg>
      <pc:sldChg chg="add del">
        <pc:chgData name="Ben Ombrete" userId="cb05ccde-9421-41fa-a405-cbd79cdec72a" providerId="ADAL" clId="{6AA2F0A3-0914-4307-B6A8-91274C29102B}" dt="2019-10-11T17:40:50.400" v="61" actId="2696"/>
        <pc:sldMkLst>
          <pc:docMk/>
          <pc:sldMk cId="963704822" sldId="75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83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63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07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821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graduates of Prayer Healing Seminar 1 are invited to participate in the second part of this 2-part seminar /retreat. </a:t>
            </a:r>
          </a:p>
          <a:p>
            <a:endParaRPr lang="en-US" dirty="0"/>
          </a:p>
          <a:p>
            <a:r>
              <a:rPr lang="en-US" dirty="0"/>
              <a:t>Email prayer.healing@BLDNewark.com to RSVP, or Register online at www. BLDNewark.com and click on Prayer Healing Seminar II flyer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16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16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Starting next month, September 6, we will be accepting orders for </a:t>
            </a:r>
            <a:r>
              <a:rPr lang="en-US">
                <a:effectLst/>
              </a:rPr>
              <a:t>the 2020 </a:t>
            </a:r>
            <a:r>
              <a:rPr lang="en-US" dirty="0">
                <a:effectLst/>
              </a:rPr>
              <a:t>Magnificat. Rates are the same:</a:t>
            </a:r>
          </a:p>
          <a:p>
            <a:r>
              <a:rPr lang="en-US" dirty="0">
                <a:effectLst/>
              </a:rPr>
              <a:t>                English (regular print) - $22.00</a:t>
            </a:r>
          </a:p>
          <a:p>
            <a:r>
              <a:rPr lang="en-US" dirty="0">
                <a:effectLst/>
              </a:rPr>
              <a:t>                Spanish - $19.95</a:t>
            </a:r>
          </a:p>
          <a:p>
            <a:r>
              <a:rPr lang="en-US" dirty="0">
                <a:effectLst/>
              </a:rPr>
              <a:t>                </a:t>
            </a:r>
            <a:r>
              <a:rPr lang="en-US" dirty="0" err="1">
                <a:effectLst/>
              </a:rPr>
              <a:t>Magnifikids</a:t>
            </a:r>
            <a:r>
              <a:rPr lang="en-US" dirty="0">
                <a:effectLst/>
              </a:rPr>
              <a:t> - $12.30</a:t>
            </a:r>
          </a:p>
          <a:p>
            <a:r>
              <a:rPr lang="en-US" dirty="0">
                <a:effectLst/>
              </a:rPr>
              <a:t>                Large Print - $39.95 </a:t>
            </a:r>
          </a:p>
          <a:p>
            <a:r>
              <a:rPr lang="en-US" b="1" dirty="0">
                <a:effectLst/>
              </a:rPr>
              <a:t>Deadline</a:t>
            </a:r>
            <a:r>
              <a:rPr lang="en-US" dirty="0">
                <a:effectLst/>
              </a:rPr>
              <a:t> for submitting orders per ministry/ME will be </a:t>
            </a:r>
            <a:r>
              <a:rPr lang="en-US" b="1" u="sng" dirty="0">
                <a:effectLst/>
              </a:rPr>
              <a:t>OCTOBER 11</a:t>
            </a:r>
            <a:r>
              <a:rPr lang="en-US" dirty="0">
                <a:effectLst/>
              </a:rPr>
              <a:t>. </a:t>
            </a:r>
          </a:p>
          <a:p>
            <a:r>
              <a:rPr lang="en-US" b="1" dirty="0">
                <a:effectLst/>
              </a:rPr>
              <a:t>We will not be accepting orders</a:t>
            </a:r>
            <a:r>
              <a:rPr lang="en-US" dirty="0">
                <a:effectLst/>
              </a:rPr>
              <a:t> </a:t>
            </a:r>
            <a:r>
              <a:rPr lang="en-US" b="1" u="sng" dirty="0">
                <a:effectLst/>
              </a:rPr>
              <a:t>AFTER THE DEADLINE (OCTOBER 11).</a:t>
            </a:r>
            <a:r>
              <a:rPr lang="en-US" b="1" u="none" strike="noStrike" dirty="0">
                <a:effectLst/>
              </a:rPr>
              <a:t> 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You can either pay by check (payable to BLD Newark) or cash.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59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2989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363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1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304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7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78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671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203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522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458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746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38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049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838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589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20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26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456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853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121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484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253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481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4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136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802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3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10/11/2019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A0D423-4C58-4FBB-BA86-02EA520CD05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64" r:id="rId1"/>
    <p:sldLayoutId id="2147487265" r:id="rId2"/>
    <p:sldLayoutId id="2147487266" r:id="rId3"/>
    <p:sldLayoutId id="2147487267" r:id="rId4"/>
    <p:sldLayoutId id="2147487268" r:id="rId5"/>
    <p:sldLayoutId id="2147487269" r:id="rId6"/>
    <p:sldLayoutId id="2147487270" r:id="rId7"/>
    <p:sldLayoutId id="2147487271" r:id="rId8"/>
    <p:sldLayoutId id="2147487272" r:id="rId9"/>
    <p:sldLayoutId id="2147487273" r:id="rId10"/>
    <p:sldLayoutId id="2147487274" r:id="rId11"/>
    <p:sldLayoutId id="2147487275" r:id="rId12"/>
    <p:sldLayoutId id="2147487276" r:id="rId13"/>
    <p:sldLayoutId id="2147487277" r:id="rId14"/>
    <p:sldLayoutId id="2147487278" r:id="rId15"/>
    <p:sldLayoutId id="2147487279" r:id="rId16"/>
    <p:sldLayoutId id="214748728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E76A8-FE90-4F08-B0F5-2EE728373872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CFD5D-6CE1-4A9D-B01D-364A744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4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06" r:id="rId1"/>
    <p:sldLayoutId id="2147487307" r:id="rId2"/>
    <p:sldLayoutId id="2147487308" r:id="rId3"/>
    <p:sldLayoutId id="2147487309" r:id="rId4"/>
    <p:sldLayoutId id="2147487310" r:id="rId5"/>
    <p:sldLayoutId id="2147487311" r:id="rId6"/>
    <p:sldLayoutId id="2147487312" r:id="rId7"/>
    <p:sldLayoutId id="2147487313" r:id="rId8"/>
    <p:sldLayoutId id="2147487314" r:id="rId9"/>
    <p:sldLayoutId id="2147487315" r:id="rId10"/>
    <p:sldLayoutId id="21474873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7733" y="3429000"/>
            <a:ext cx="6498895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</a:t>
            </a:r>
            <a:r>
              <a:rPr lang="en-US" sz="7200" b="1" spc="50" dirty="0">
                <a:ln w="0"/>
                <a:solidFill>
                  <a:srgbClr val="FFFF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11,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735FD9-E286-4116-9DE6-79CC9EFC01B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050" y="-136652"/>
            <a:ext cx="10736100" cy="8129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14796E-8353-460E-A5D9-394B4D710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39" y="1554645"/>
            <a:ext cx="1487927" cy="14787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64FB5A-91EF-45E5-A452-321DDA781855}"/>
              </a:ext>
            </a:extLst>
          </p:cNvPr>
          <p:cNvSpPr/>
          <p:nvPr/>
        </p:nvSpPr>
        <p:spPr>
          <a:xfrm>
            <a:off x="4442977" y="2346066"/>
            <a:ext cx="28456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79400" indent="-279400" algn="ctr">
              <a:buFont typeface="Arial" panose="020B0604020202020204" pitchFamily="34" charset="0"/>
              <a:buChar char="•"/>
            </a:pP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4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-Giving</a:t>
            </a:r>
            <a:endParaRPr lang="en-US" sz="4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57CD06-7089-4477-AE21-2062BA0C791A}"/>
              </a:ext>
            </a:extLst>
          </p:cNvPr>
          <p:cNvSpPr/>
          <p:nvPr/>
        </p:nvSpPr>
        <p:spPr>
          <a:xfrm>
            <a:off x="4813623" y="2843407"/>
            <a:ext cx="19239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31775" indent="-231775" algn="ctr">
              <a:buFont typeface="Arial" panose="020B0604020202020204" pitchFamily="34" charset="0"/>
              <a:buChar char="•"/>
            </a:pPr>
            <a:r>
              <a:rPr lang="en-US" sz="48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email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67A4DA-7B5E-427F-9045-57EFA141BFBF}"/>
              </a:ext>
            </a:extLst>
          </p:cNvPr>
          <p:cNvSpPr/>
          <p:nvPr/>
        </p:nvSpPr>
        <p:spPr>
          <a:xfrm rot="21346247">
            <a:off x="5467627" y="-258811"/>
            <a:ext cx="8606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3AD8F8-59F4-4920-A918-3F26A03D5A3F}"/>
              </a:ext>
            </a:extLst>
          </p:cNvPr>
          <p:cNvSpPr/>
          <p:nvPr/>
        </p:nvSpPr>
        <p:spPr>
          <a:xfrm rot="474196">
            <a:off x="6228304" y="-140616"/>
            <a:ext cx="8606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CE8E2E-CEED-4DD4-B0F8-2B1D5766E674}"/>
              </a:ext>
            </a:extLst>
          </p:cNvPr>
          <p:cNvSpPr/>
          <p:nvPr/>
        </p:nvSpPr>
        <p:spPr>
          <a:xfrm rot="1159426">
            <a:off x="6969591" y="106669"/>
            <a:ext cx="8606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A2613B-C651-4504-921F-8B349E0A80F3}"/>
              </a:ext>
            </a:extLst>
          </p:cNvPr>
          <p:cNvSpPr/>
          <p:nvPr/>
        </p:nvSpPr>
        <p:spPr>
          <a:xfrm>
            <a:off x="4562735" y="3482466"/>
            <a:ext cx="2249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31775" indent="-231775" algn="ctr">
              <a:buFont typeface="Arial" panose="020B0604020202020204" pitchFamily="34" charset="0"/>
              <a:buChar char="•"/>
            </a:pPr>
            <a:r>
              <a:rPr lang="en-US" sz="36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Photo ID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86D8E7-4E2C-441D-9A92-6E3D11F414F3}"/>
              </a:ext>
            </a:extLst>
          </p:cNvPr>
          <p:cNvSpPr/>
          <p:nvPr/>
        </p:nvSpPr>
        <p:spPr>
          <a:xfrm>
            <a:off x="4201116" y="3952779"/>
            <a:ext cx="3148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9863" indent="-169863" algn="ctr">
              <a:buFont typeface="Arial" panose="020B0604020202020204" pitchFamily="34" charset="0"/>
              <a:buChar char="•"/>
            </a:pPr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password reset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26BEBA-448D-439E-BADC-CDB16A397BDE}"/>
              </a:ext>
            </a:extLst>
          </p:cNvPr>
          <p:cNvSpPr/>
          <p:nvPr/>
        </p:nvSpPr>
        <p:spPr>
          <a:xfrm>
            <a:off x="2037483" y="2928038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BLD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15365A-64FF-4FA5-94BE-91768C83F092}"/>
              </a:ext>
            </a:extLst>
          </p:cNvPr>
          <p:cNvSpPr/>
          <p:nvPr/>
        </p:nvSpPr>
        <p:spPr>
          <a:xfrm>
            <a:off x="195314" y="152287"/>
            <a:ext cx="50513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If you have questions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C52538-690C-432C-9AB6-A45E4A259189}"/>
              </a:ext>
            </a:extLst>
          </p:cNvPr>
          <p:cNvSpPr/>
          <p:nvPr/>
        </p:nvSpPr>
        <p:spPr>
          <a:xfrm>
            <a:off x="20104" y="4784248"/>
            <a:ext cx="5339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BLD Secretariat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2797F8D-04ED-4E97-9785-5574802B53A6}"/>
              </a:ext>
            </a:extLst>
          </p:cNvPr>
          <p:cNvSpPr/>
          <p:nvPr/>
        </p:nvSpPr>
        <p:spPr>
          <a:xfrm>
            <a:off x="1156642" y="6341572"/>
            <a:ext cx="6830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tonight at the auditorium</a:t>
            </a:r>
          </a:p>
        </p:txBody>
      </p:sp>
    </p:spTree>
    <p:extLst>
      <p:ext uri="{BB962C8B-B14F-4D97-AF65-F5344CB8AC3E}">
        <p14:creationId xmlns:p14="http://schemas.microsoft.com/office/powerpoint/2010/main" val="250745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Oct. 18,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Pastoral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65464"/>
            <a:ext cx="9144000" cy="509253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8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“…Give thanks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8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God.”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Lk 17:18b</a:t>
            </a:r>
            <a:endParaRPr lang="en-US" sz="100" b="1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5980" y="1742036"/>
            <a:ext cx="8958020" cy="4829250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742950" indent="-74295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Regularly pause to thank God for any and all circumstances.</a:t>
            </a:r>
          </a:p>
          <a:p>
            <a:pPr marL="742950" indent="-74295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Use the charisms you received by serving through the community and parish.</a:t>
            </a:r>
            <a:endParaRPr lang="en-US" sz="4800" b="1" spc="-300" dirty="0">
              <a:solidFill>
                <a:srgbClr val="FFFFFF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" y="2619884"/>
            <a:ext cx="9143998" cy="4238116"/>
          </a:xfrm>
          <a:effectLst>
            <a:glow rad="139700">
              <a:srgbClr val="FFFF00">
                <a:alpha val="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8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“…live with him…he remains faithful.”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2Tim 2: 11-13</a:t>
            </a:r>
            <a:endParaRPr lang="en-US" sz="6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73" y="2800341"/>
            <a:ext cx="9054254" cy="3416320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/>
            </a:outerShdw>
          </a:effectLst>
          <a:scene3d>
            <a:camera prst="orthographicFront"/>
            <a:lightRig rig="soft" dir="t">
              <a:rot lat="0" lon="0" rev="10800000"/>
            </a:lightRig>
          </a:scene3d>
          <a:sp3d/>
        </p:spPr>
        <p:txBody>
          <a:bodyPr wrap="square">
            <a:spAutoFit/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Tahoma" pitchFamily="34" charset="0"/>
                <a:cs typeface="Tahoma" pitchFamily="34" charset="0"/>
              </a:rPr>
              <a:t>is available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Tahoma" pitchFamily="34" charset="0"/>
                <a:cs typeface="Tahoma" pitchFamily="34" charset="0"/>
              </a:rPr>
              <a:t>distribution tonight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Tahoma" pitchFamily="34" charset="0"/>
                <a:cs typeface="Tahoma" pitchFamily="34" charset="0"/>
              </a:rPr>
              <a:t>at the Auditorium.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8957732" cy="208756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  <a:t>November 2019</a:t>
            </a:r>
            <a:br>
              <a:rPr lang="en-US" sz="72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</a:br>
            <a:r>
              <a:rPr lang="en-US" sz="6600" dirty="0">
                <a:solidFill>
                  <a:srgbClr val="FFFF00"/>
                </a:solidFill>
                <a:latin typeface="Perpetua Titling MT" panose="02020502060505020804" pitchFamily="18" charset="0"/>
                <a:ea typeface="Tahoma" pitchFamily="34" charset="0"/>
                <a:cs typeface="Tahoma" pitchFamily="34" charset="0"/>
              </a:rPr>
              <a:t>MAGNIFICAT ISSUE</a:t>
            </a:r>
          </a:p>
        </p:txBody>
      </p:sp>
    </p:spTree>
    <p:extLst>
      <p:ext uri="{BB962C8B-B14F-4D97-AF65-F5344CB8AC3E}">
        <p14:creationId xmlns:p14="http://schemas.microsoft.com/office/powerpoint/2010/main" val="221957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B6BCEF-7C68-4B2C-82B5-827D2E6E0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9143980" cy="68579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AE5787-E5A6-4209-B01A-C2B55DA31E17}"/>
              </a:ext>
            </a:extLst>
          </p:cNvPr>
          <p:cNvSpPr/>
          <p:nvPr/>
        </p:nvSpPr>
        <p:spPr>
          <a:xfrm>
            <a:off x="0" y="4959536"/>
            <a:ext cx="9143980" cy="1898454"/>
          </a:xfrm>
          <a:prstGeom prst="rect">
            <a:avLst/>
          </a:prstGeom>
          <a:gradFill flip="none" rotWithShape="1">
            <a:gsLst>
              <a:gs pos="16000">
                <a:schemeClr val="accent6">
                  <a:lumMod val="67000"/>
                </a:schemeClr>
              </a:gs>
              <a:gs pos="57000">
                <a:schemeClr val="accent6">
                  <a:lumMod val="97000"/>
                  <a:lumOff val="3000"/>
                  <a:alpha val="68000"/>
                </a:schemeClr>
              </a:gs>
              <a:gs pos="100000">
                <a:schemeClr val="accent6">
                  <a:lumMod val="60000"/>
                  <a:lumOff val="40000"/>
                  <a:alpha val="23000"/>
                </a:schemeClr>
              </a:gs>
            </a:gsLst>
            <a:lin ang="16200000" scaled="1"/>
            <a:tileRect/>
          </a:gradFill>
          <a:ln>
            <a:noFill/>
          </a:ln>
          <a:effectLst>
            <a:reflection blurRad="101600" stA="45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D987FF-57C0-484C-B8DA-F279CCE3DF22}"/>
              </a:ext>
            </a:extLst>
          </p:cNvPr>
          <p:cNvSpPr/>
          <p:nvPr/>
        </p:nvSpPr>
        <p:spPr>
          <a:xfrm>
            <a:off x="388296" y="223912"/>
            <a:ext cx="8412880" cy="156966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>
                  <a:outerShdw blurRad="38100" dist="38100" dir="3000000" algn="tl">
                    <a:srgbClr val="4472C4">
                      <a:lumMod val="60000"/>
                      <a:lumOff val="40000"/>
                      <a:alpha val="43000"/>
                    </a:srgbClr>
                  </a:outerShdw>
                </a:effectLst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What is God's plan in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9B642D-2624-4029-AD61-87E16426C7FA}"/>
              </a:ext>
            </a:extLst>
          </p:cNvPr>
          <p:cNvSpPr/>
          <p:nvPr/>
        </p:nvSpPr>
        <p:spPr>
          <a:xfrm>
            <a:off x="404748" y="5016633"/>
            <a:ext cx="79823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5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Marriage Encounter #53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70272-0A9F-4B45-9670-D4192BDF53F7}"/>
              </a:ext>
            </a:extLst>
          </p:cNvPr>
          <p:cNvSpPr/>
          <p:nvPr/>
        </p:nvSpPr>
        <p:spPr>
          <a:xfrm>
            <a:off x="0" y="585061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Sacred Heart Center, 20 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Old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Swartswood Road Newton, NJ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202CF6-3C2A-409D-9065-893FF6EF8743}"/>
              </a:ext>
            </a:extLst>
          </p:cNvPr>
          <p:cNvSpPr/>
          <p:nvPr/>
        </p:nvSpPr>
        <p:spPr>
          <a:xfrm>
            <a:off x="388296" y="4295995"/>
            <a:ext cx="47782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October 26-27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E01F98-2DBB-4DE2-9CB8-760F1B5562A2}"/>
              </a:ext>
            </a:extLst>
          </p:cNvPr>
          <p:cNvSpPr/>
          <p:nvPr/>
        </p:nvSpPr>
        <p:spPr>
          <a:xfrm>
            <a:off x="1171336" y="1232644"/>
            <a:ext cx="6449201" cy="156966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>
                  <a:outerShdw blurRad="38100" dist="38100" dir="3000000" algn="tl">
                    <a:srgbClr val="4472C4">
                      <a:lumMod val="60000"/>
                      <a:lumOff val="40000"/>
                      <a:alpha val="43000"/>
                    </a:srgbClr>
                  </a:outerShdw>
                </a:effectLst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our married life?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229470-FA0B-4D8E-84CD-B5979C83B9BD}"/>
              </a:ext>
            </a:extLst>
          </p:cNvPr>
          <p:cNvSpPr/>
          <p:nvPr/>
        </p:nvSpPr>
        <p:spPr>
          <a:xfrm>
            <a:off x="1794903" y="6295673"/>
            <a:ext cx="52020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arajita" panose="02020603050405020304" pitchFamily="18" charset="0"/>
                <a:ea typeface="+mn-ea"/>
                <a:cs typeface="Aparajita" panose="02020603050405020304" pitchFamily="18" charset="0"/>
              </a:rPr>
              <a:t>Visit BLDnewark.com to register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808755-6008-400A-9B43-31233C94C4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26" y="193235"/>
            <a:ext cx="585462" cy="58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7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3" y="285644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Nova" panose="020B0504020202020204" pitchFamily="34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81487" y="1753603"/>
            <a:ext cx="9506973" cy="2862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Encounter with Jesus: Mark/Matthew – </a:t>
            </a:r>
            <a:r>
              <a:rPr lang="en-US" sz="36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 47,    </a:t>
            </a:r>
          </a:p>
          <a:p>
            <a:pPr marL="277813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49 &amp; 50 / SPE 20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Apologetics 1 – </a:t>
            </a:r>
            <a:r>
              <a:rPr lang="en-US" sz="36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 48 / SPE 19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New Creation Realities / Growth in Prayer– </a:t>
            </a:r>
            <a:r>
              <a:rPr lang="en-US" sz="36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 </a:t>
            </a:r>
          </a:p>
          <a:p>
            <a:pPr marL="277813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51 &amp; 52 / SPE 21 / SE 39</a:t>
            </a:r>
            <a:endParaRPr kumimoji="0" lang="en-US" sz="24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5244" y="5104397"/>
            <a:ext cx="724749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Arial" charset="0"/>
              </a:rPr>
              <a:t>Sat., Oct. 19, 2019,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Arial" charset="0"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FA4844-6E58-4178-8B20-BBE4B821C772}"/>
              </a:ext>
            </a:extLst>
          </p:cNvPr>
          <p:cNvSpPr/>
          <p:nvPr/>
        </p:nvSpPr>
        <p:spPr>
          <a:xfrm>
            <a:off x="0" y="245660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cs typeface="Aharoni" panose="020B0604020202020204" pitchFamily="2" charset="-79"/>
            </a:endParaRPr>
          </a:p>
          <a:p>
            <a:pPr algn="ctr"/>
            <a:r>
              <a:rPr lang="en-US" sz="4800" spc="-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Aharoni" panose="020B0604020202020204" pitchFamily="2" charset="-79"/>
              </a:rPr>
              <a:t>Nov. 23 - 24, 2019  7 am – 6 pm</a:t>
            </a:r>
          </a:p>
          <a:p>
            <a:pPr algn="ctr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2nd floor Library, </a:t>
            </a:r>
          </a:p>
          <a:p>
            <a:pPr algn="ctr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Divine Mercy Parish, Rahway, NJ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A7778D-AA68-4064-A149-E91DE920C6D3}"/>
              </a:ext>
            </a:extLst>
          </p:cNvPr>
          <p:cNvSpPr/>
          <p:nvPr/>
        </p:nvSpPr>
        <p:spPr>
          <a:xfrm>
            <a:off x="1196716" y="182723"/>
            <a:ext cx="675056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Healing </a:t>
            </a:r>
          </a:p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 II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38863-5D02-48F8-B6BB-F09161CC4C2B}"/>
              </a:ext>
            </a:extLst>
          </p:cNvPr>
          <p:cNvSpPr/>
          <p:nvPr/>
        </p:nvSpPr>
        <p:spPr>
          <a:xfrm>
            <a:off x="87084" y="5751670"/>
            <a:ext cx="8969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prayer.healing@BLDNewark.com to RSVP, or Register online at www. BLDNewark.com and click on </a:t>
            </a:r>
          </a:p>
          <a:p>
            <a:pPr algn="ctr"/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Healing Seminar II flyer</a:t>
            </a:r>
          </a:p>
        </p:txBody>
      </p:sp>
    </p:spTree>
    <p:extLst>
      <p:ext uri="{BB962C8B-B14F-4D97-AF65-F5344CB8AC3E}">
        <p14:creationId xmlns:p14="http://schemas.microsoft.com/office/powerpoint/2010/main" val="12374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1E003C-7876-4FBB-8107-4EB20864E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245" y="1547914"/>
            <a:ext cx="1847595" cy="1967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8BD8F5-6216-4714-A60F-3B10B0944AFC}"/>
              </a:ext>
            </a:extLst>
          </p:cNvPr>
          <p:cNvSpPr/>
          <p:nvPr/>
        </p:nvSpPr>
        <p:spPr>
          <a:xfrm>
            <a:off x="3448514" y="1945012"/>
            <a:ext cx="48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Oct. 18, 2019 @ 10:30pm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Divine Mercy Parish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D7AC89-DBAA-4380-B7CD-3612C5EBA3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82282" y="3754726"/>
          <a:ext cx="7759519" cy="26753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94906">
                  <a:extLst>
                    <a:ext uri="{9D8B030D-6E8A-4147-A177-3AD203B41FA5}">
                      <a16:colId xmlns:a16="http://schemas.microsoft.com/office/drawing/2014/main" val="2997951036"/>
                    </a:ext>
                  </a:extLst>
                </a:gridCol>
                <a:gridCol w="5089420">
                  <a:extLst>
                    <a:ext uri="{9D8B030D-6E8A-4147-A177-3AD203B41FA5}">
                      <a16:colId xmlns:a16="http://schemas.microsoft.com/office/drawing/2014/main" val="3214801106"/>
                    </a:ext>
                  </a:extLst>
                </a:gridCol>
                <a:gridCol w="1475193">
                  <a:extLst>
                    <a:ext uri="{9D8B030D-6E8A-4147-A177-3AD203B41FA5}">
                      <a16:colId xmlns:a16="http://schemas.microsoft.com/office/drawing/2014/main" val="639858694"/>
                    </a:ext>
                  </a:extLst>
                </a:gridCol>
              </a:tblGrid>
              <a:tr h="599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2100" b="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</a:t>
                      </a:r>
                      <a:endParaRPr lang="en-US" sz="2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adi" panose="020B0604020104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9-Day Trip to the Holy Land for 2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spc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 29-Apr 8, 2020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$7,000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30299412"/>
                  </a:ext>
                </a:extLst>
              </a:tr>
              <a:tr h="599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2100" b="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nd</a:t>
                      </a: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5-Night Cruise  to Bermuda  for 2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Oct 31-Nov 5, 2020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$1,264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98826282"/>
                  </a:ext>
                </a:extLst>
              </a:tr>
              <a:tr h="599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2100" b="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rd</a:t>
                      </a:r>
                      <a:endParaRPr lang="en-US" sz="2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adi" panose="020B0604020104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Samsung 43” Class 4K UHD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LED LCD Smart TV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$280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27510387"/>
                  </a:ext>
                </a:extLst>
              </a:tr>
              <a:tr h="599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Other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Consolation Gift Cards of $100 each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adi" panose="020B0604020104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$1,000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93018531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7EEF58E-DE4E-4423-A5C9-C2CE0675094B}"/>
              </a:ext>
            </a:extLst>
          </p:cNvPr>
          <p:cNvSpPr/>
          <p:nvPr/>
        </p:nvSpPr>
        <p:spPr>
          <a:xfrm>
            <a:off x="490042" y="18776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225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BLD NEWARK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12700">
                  <a:solidFill>
                    <a:srgbClr val="30ACEC"/>
                  </a:solidFill>
                  <a:prstDash val="solid"/>
                </a:ln>
                <a:solidFill>
                  <a:srgbClr val="30ACEC">
                    <a:lumMod val="50000"/>
                  </a:srgbClr>
                </a:solidFill>
                <a:effectLst>
                  <a:outerShdw dist="38100" dir="2640000" algn="bl" rotWithShape="0">
                    <a:srgbClr val="30ACEC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Community Fundraising Event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B81577-0124-4327-B25E-E08DA1A24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280" y="2903867"/>
            <a:ext cx="1155851" cy="9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0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57202"/>
            <a:ext cx="9144000" cy="222293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tabLst>
                <a:tab pos="4287838" algn="l"/>
              </a:tabLst>
            </a:pPr>
            <a:r>
              <a:rPr lang="en-US" sz="8000" b="1" dirty="0">
                <a:ln/>
                <a:solidFill>
                  <a:schemeClr val="accent3"/>
                </a:solidFill>
              </a:rPr>
              <a:t> </a:t>
            </a:r>
            <a:r>
              <a:rPr lang="en-US" sz="8800" b="1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2020 Magnificats Renewal</a:t>
            </a:r>
            <a:endParaRPr lang="en-US" sz="8000" b="1" dirty="0">
              <a:ln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5771" y="4348660"/>
            <a:ext cx="8387255" cy="2777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C9C2D1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/>
                <a:ea typeface="+mj-ea"/>
                <a:cs typeface="Arial" panose="020B0604020202020204" pitchFamily="34" charset="0"/>
              </a:rPr>
              <a:t>Please submit orders and payments per Ministry/or M.E. class to Marc / Emma.</a:t>
            </a:r>
            <a:endParaRPr kumimoji="0" lang="en-US" sz="6600" b="1" i="0" u="none" strike="noStrike" kern="1200" cap="none" spc="0" normalizeH="0" baseline="0" noProof="0" dirty="0">
              <a:ln w="0"/>
              <a:solidFill>
                <a:srgbClr val="C9C2D1">
                  <a:lumMod val="20000"/>
                  <a:lumOff val="8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ook Antiqua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39148" y="2680140"/>
            <a:ext cx="9144000" cy="222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150" normalizeH="0" baseline="0" noProof="0" dirty="0">
                <a:ln w="0"/>
                <a:solidFill>
                  <a:srgbClr val="69676D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Lucida Sans"/>
                <a:ea typeface="+mj-ea"/>
                <a:cs typeface="+mj-cs"/>
              </a:rPr>
              <a:t> </a:t>
            </a:r>
            <a:r>
              <a:rPr kumimoji="0" lang="en-US" sz="6600" b="1" i="0" u="none" strike="noStrike" kern="1200" cap="none" spc="-150" normalizeH="0" baseline="0" noProof="0" dirty="0">
                <a:ln w="0"/>
                <a:solidFill>
                  <a:srgbClr val="C9C2D1">
                    <a:lumMod val="20000"/>
                    <a:lumOff val="8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Deadline: Oct </a:t>
            </a:r>
            <a:r>
              <a:rPr lang="en-US" sz="6600" b="1" spc="-150" dirty="0">
                <a:ln w="0"/>
                <a:solidFill>
                  <a:srgbClr val="C9C2D1">
                    <a:lumMod val="20000"/>
                    <a:lumOff val="8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rPr>
              <a:t>11</a:t>
            </a:r>
            <a:r>
              <a:rPr kumimoji="0" lang="en-US" sz="6600" b="1" i="0" u="none" strike="noStrike" kern="1200" cap="none" spc="-150" normalizeH="0" baseline="0" noProof="0" dirty="0">
                <a:ln w="0"/>
                <a:solidFill>
                  <a:srgbClr val="C9C2D1">
                    <a:lumMod val="20000"/>
                    <a:lumOff val="8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, 2019</a:t>
            </a:r>
            <a:endParaRPr kumimoji="0" lang="en-US" sz="7200" b="1" i="0" u="none" strike="noStrike" kern="1200" cap="none" spc="-150" normalizeH="0" baseline="0" noProof="0" dirty="0">
              <a:ln w="0"/>
              <a:solidFill>
                <a:srgbClr val="C9C2D1">
                  <a:lumMod val="20000"/>
                  <a:lumOff val="8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139975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21A908A744842818969E99E5792C9" ma:contentTypeVersion="13" ma:contentTypeDescription="Create a new document." ma:contentTypeScope="" ma:versionID="7cbc016f984e1811520b5f55e241a2ee">
  <xsd:schema xmlns:xsd="http://www.w3.org/2001/XMLSchema" xmlns:xs="http://www.w3.org/2001/XMLSchema" xmlns:p="http://schemas.microsoft.com/office/2006/metadata/properties" xmlns:ns3="de896b5c-fb79-46c0-9ce5-261b28940b00" xmlns:ns4="0c54ae7a-afa0-46f9-b73e-b2ae4ea89668" targetNamespace="http://schemas.microsoft.com/office/2006/metadata/properties" ma:root="true" ma:fieldsID="b3163a9876569b9c176400894b0a8e99" ns3:_="" ns4:_="">
    <xsd:import namespace="de896b5c-fb79-46c0-9ce5-261b28940b00"/>
    <xsd:import namespace="0c54ae7a-afa0-46f9-b73e-b2ae4ea8966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96b5c-fb79-46c0-9ce5-261b28940b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4ae7a-afa0-46f9-b73e-b2ae4ea89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05EE14-7098-4BAA-8DA0-D07274591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896b5c-fb79-46c0-9ce5-261b28940b00"/>
    <ds:schemaRef ds:uri="0c54ae7a-afa0-46f9-b73e-b2ae4ea896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0c54ae7a-afa0-46f9-b73e-b2ae4ea89668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de896b5c-fb79-46c0-9ce5-261b28940b0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8972</TotalTime>
  <Words>438</Words>
  <Application>Microsoft Office PowerPoint</Application>
  <PresentationFormat>On-screen Show (4:3)</PresentationFormat>
  <Paragraphs>103</Paragraphs>
  <Slides>13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8" baseType="lpstr">
      <vt:lpstr>Abadi</vt:lpstr>
      <vt:lpstr>Aparajita</vt:lpstr>
      <vt:lpstr>Arial</vt:lpstr>
      <vt:lpstr>Arial Narrow</vt:lpstr>
      <vt:lpstr>Arial Nova</vt:lpstr>
      <vt:lpstr>Book Antiqua</vt:lpstr>
      <vt:lpstr>Calibri</vt:lpstr>
      <vt:lpstr>Calibri Light</vt:lpstr>
      <vt:lpstr>Calisto MT</vt:lpstr>
      <vt:lpstr>Corbel</vt:lpstr>
      <vt:lpstr>Gabriola</vt:lpstr>
      <vt:lpstr>Georgia</vt:lpstr>
      <vt:lpstr>Lucida Sans</vt:lpstr>
      <vt:lpstr>Perpetua Titling MT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Parallax</vt:lpstr>
      <vt:lpstr>Office Theme</vt:lpstr>
      <vt:lpstr>PowerPoint Presentation</vt:lpstr>
      <vt:lpstr> God’s  Promise   for the week</vt:lpstr>
      <vt:lpstr>PowerPoint Presentation</vt:lpstr>
      <vt:lpstr>November 2019 MAGNIFICAT ISSUE</vt:lpstr>
      <vt:lpstr>PowerPoint Presentation</vt:lpstr>
      <vt:lpstr>TEACHINGS</vt:lpstr>
      <vt:lpstr>PowerPoint Presentation</vt:lpstr>
      <vt:lpstr>PowerPoint Presentation</vt:lpstr>
      <vt:lpstr> 2020 Magnificats Renewal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74</cp:revision>
  <cp:lastPrinted>2019-09-27T19:33:50Z</cp:lastPrinted>
  <dcterms:created xsi:type="dcterms:W3CDTF">2019-05-03T13:46:13Z</dcterms:created>
  <dcterms:modified xsi:type="dcterms:W3CDTF">2019-10-11T18:39:01Z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0x01010049421A908A744842818969E99E5792C9</vt:lpwstr>
  </property>
</Properties>
</file>