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5" r:id="rId4"/>
    <p:sldMasterId id="2147486878" r:id="rId5"/>
    <p:sldMasterId id="2147487011" r:id="rId6"/>
    <p:sldMasterId id="2147487125" r:id="rId7"/>
    <p:sldMasterId id="2147487263" r:id="rId8"/>
    <p:sldMasterId id="2147487281" r:id="rId9"/>
    <p:sldMasterId id="2147487305" r:id="rId10"/>
    <p:sldMasterId id="2147487317" r:id="rId11"/>
  </p:sldMasterIdLst>
  <p:notesMasterIdLst>
    <p:notesMasterId r:id="rId25"/>
  </p:notesMasterIdLst>
  <p:handoutMasterIdLst>
    <p:handoutMasterId r:id="rId26"/>
  </p:handoutMasterIdLst>
  <p:sldIdLst>
    <p:sldId id="258" r:id="rId12"/>
    <p:sldId id="650" r:id="rId13"/>
    <p:sldId id="257" r:id="rId14"/>
    <p:sldId id="748" r:id="rId15"/>
    <p:sldId id="256" r:id="rId16"/>
    <p:sldId id="749" r:id="rId17"/>
    <p:sldId id="746" r:id="rId18"/>
    <p:sldId id="750" r:id="rId19"/>
    <p:sldId id="717" r:id="rId20"/>
    <p:sldId id="751" r:id="rId21"/>
    <p:sldId id="705" r:id="rId22"/>
    <p:sldId id="666" r:id="rId23"/>
    <p:sldId id="714"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5613" indent="1588" algn="l" rtl="0" fontAlgn="base">
      <a:spcBef>
        <a:spcPct val="0"/>
      </a:spcBef>
      <a:spcAft>
        <a:spcPct val="0"/>
      </a:spcAft>
      <a:defRPr kern="1200">
        <a:solidFill>
          <a:schemeClr val="tx1"/>
        </a:solidFill>
        <a:latin typeface="Book Antiqua" pitchFamily="18" charset="0"/>
        <a:ea typeface="+mn-ea"/>
        <a:cs typeface="Arial" charset="0"/>
      </a:defRPr>
    </a:lvl2pPr>
    <a:lvl3pPr marL="912813" indent="1588" algn="l" rtl="0" fontAlgn="base">
      <a:spcBef>
        <a:spcPct val="0"/>
      </a:spcBef>
      <a:spcAft>
        <a:spcPct val="0"/>
      </a:spcAft>
      <a:defRPr kern="1200">
        <a:solidFill>
          <a:schemeClr val="tx1"/>
        </a:solidFill>
        <a:latin typeface="Book Antiqua" pitchFamily="18" charset="0"/>
        <a:ea typeface="+mn-ea"/>
        <a:cs typeface="Arial" charset="0"/>
      </a:defRPr>
    </a:lvl3pPr>
    <a:lvl4pPr marL="1370013" indent="1588" algn="l" rtl="0" fontAlgn="base">
      <a:spcBef>
        <a:spcPct val="0"/>
      </a:spcBef>
      <a:spcAft>
        <a:spcPct val="0"/>
      </a:spcAft>
      <a:defRPr kern="1200">
        <a:solidFill>
          <a:schemeClr val="tx1"/>
        </a:solidFill>
        <a:latin typeface="Book Antiqua" pitchFamily="18" charset="0"/>
        <a:ea typeface="+mn-ea"/>
        <a:cs typeface="Arial" charset="0"/>
      </a:defRPr>
    </a:lvl4pPr>
    <a:lvl5pPr marL="1827213" indent="1588"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F0000"/>
    <a:srgbClr val="258B2A"/>
    <a:srgbClr val="100E0F"/>
    <a:srgbClr val="FFFF66"/>
    <a:srgbClr val="CC6600"/>
    <a:srgbClr val="FF0066"/>
    <a:srgbClr val="000000"/>
    <a:srgbClr val="6D0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F1149-B92F-4D4E-AACE-DE0631CBD09B}" v="47" dt="2019-09-27T19:21:37.54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74" autoAdjust="0"/>
    <p:restoredTop sz="75767" autoAdjust="0"/>
  </p:normalViewPr>
  <p:slideViewPr>
    <p:cSldViewPr snapToGrid="0">
      <p:cViewPr varScale="1">
        <p:scale>
          <a:sx n="62" d="100"/>
          <a:sy n="62" d="100"/>
        </p:scale>
        <p:origin x="252"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Ombrete" userId="cb05ccde-9421-41fa-a405-cbd79cdec72a" providerId="ADAL" clId="{44893A6C-3B42-4942-ACB5-B7500AED8AD3}"/>
    <pc:docChg chg="undo custSel mod addSld delSld modSld">
      <pc:chgData name="Ben Ombrete" userId="cb05ccde-9421-41fa-a405-cbd79cdec72a" providerId="ADAL" clId="{44893A6C-3B42-4942-ACB5-B7500AED8AD3}" dt="2019-09-27T19:23:42.860" v="358" actId="1076"/>
      <pc:docMkLst>
        <pc:docMk/>
      </pc:docMkLst>
      <pc:sldChg chg="modSp">
        <pc:chgData name="Ben Ombrete" userId="cb05ccde-9421-41fa-a405-cbd79cdec72a" providerId="ADAL" clId="{44893A6C-3B42-4942-ACB5-B7500AED8AD3}" dt="2019-09-27T17:37:46.300" v="4"/>
        <pc:sldMkLst>
          <pc:docMk/>
          <pc:sldMk cId="1429907511" sldId="705"/>
        </pc:sldMkLst>
        <pc:spChg chg="mod">
          <ac:chgData name="Ben Ombrete" userId="cb05ccde-9421-41fa-a405-cbd79cdec72a" providerId="ADAL" clId="{44893A6C-3B42-4942-ACB5-B7500AED8AD3}" dt="2019-09-27T17:37:46.300" v="4"/>
          <ac:spMkLst>
            <pc:docMk/>
            <pc:sldMk cId="1429907511" sldId="705"/>
            <ac:spMk id="8" creationId="{00000000-0000-0000-0000-000000000000}"/>
          </ac:spMkLst>
        </pc:spChg>
      </pc:sldChg>
      <pc:sldChg chg="add del">
        <pc:chgData name="Ben Ombrete" userId="cb05ccde-9421-41fa-a405-cbd79cdec72a" providerId="ADAL" clId="{44893A6C-3B42-4942-ACB5-B7500AED8AD3}" dt="2019-09-27T18:36:04.580" v="6" actId="2696"/>
        <pc:sldMkLst>
          <pc:docMk/>
          <pc:sldMk cId="364911957" sldId="751"/>
        </pc:sldMkLst>
      </pc:sldChg>
      <pc:sldChg chg="addSp delSp modSp add mod setBg modAnim">
        <pc:chgData name="Ben Ombrete" userId="cb05ccde-9421-41fa-a405-cbd79cdec72a" providerId="ADAL" clId="{44893A6C-3B42-4942-ACB5-B7500AED8AD3}" dt="2019-09-27T19:23:42.860" v="358" actId="1076"/>
        <pc:sldMkLst>
          <pc:docMk/>
          <pc:sldMk cId="2507457731" sldId="751"/>
        </pc:sldMkLst>
        <pc:spChg chg="del">
          <ac:chgData name="Ben Ombrete" userId="cb05ccde-9421-41fa-a405-cbd79cdec72a" providerId="ADAL" clId="{44893A6C-3B42-4942-ACB5-B7500AED8AD3}" dt="2019-09-27T18:36:15.065" v="9" actId="478"/>
          <ac:spMkLst>
            <pc:docMk/>
            <pc:sldMk cId="2507457731" sldId="751"/>
            <ac:spMk id="2" creationId="{2F09A423-035A-4DF0-9C3A-2457AB8BB34D}"/>
          </ac:spMkLst>
        </pc:spChg>
        <pc:spChg chg="del">
          <ac:chgData name="Ben Ombrete" userId="cb05ccde-9421-41fa-a405-cbd79cdec72a" providerId="ADAL" clId="{44893A6C-3B42-4942-ACB5-B7500AED8AD3}" dt="2019-09-27T18:36:13.762" v="8" actId="478"/>
          <ac:spMkLst>
            <pc:docMk/>
            <pc:sldMk cId="2507457731" sldId="751"/>
            <ac:spMk id="3" creationId="{E94F82AA-FE45-426A-A2E7-D6042FB36194}"/>
          </ac:spMkLst>
        </pc:spChg>
        <pc:spChg chg="add mod">
          <ac:chgData name="Ben Ombrete" userId="cb05ccde-9421-41fa-a405-cbd79cdec72a" providerId="ADAL" clId="{44893A6C-3B42-4942-ACB5-B7500AED8AD3}" dt="2019-09-27T19:11:39.414" v="282" actId="1076"/>
          <ac:spMkLst>
            <pc:docMk/>
            <pc:sldMk cId="2507457731" sldId="751"/>
            <ac:spMk id="13" creationId="{6164FB5A-91EF-45E5-A452-321DDA781855}"/>
          </ac:spMkLst>
        </pc:spChg>
        <pc:spChg chg="add del">
          <ac:chgData name="Ben Ombrete" userId="cb05ccde-9421-41fa-a405-cbd79cdec72a" providerId="ADAL" clId="{44893A6C-3B42-4942-ACB5-B7500AED8AD3}" dt="2019-09-27T18:38:14.611" v="18" actId="26606"/>
          <ac:spMkLst>
            <pc:docMk/>
            <pc:sldMk cId="2507457731" sldId="751"/>
            <ac:spMk id="14" creationId="{C0C79CF2-6A1C-4636-84CE-ABB2BE191D23}"/>
          </ac:spMkLst>
        </pc:spChg>
        <pc:spChg chg="add del">
          <ac:chgData name="Ben Ombrete" userId="cb05ccde-9421-41fa-a405-cbd79cdec72a" providerId="ADAL" clId="{44893A6C-3B42-4942-ACB5-B7500AED8AD3}" dt="2019-09-27T18:38:14.611" v="18" actId="26606"/>
          <ac:spMkLst>
            <pc:docMk/>
            <pc:sldMk cId="2507457731" sldId="751"/>
            <ac:spMk id="15" creationId="{2F19B711-C590-44D1-9AA8-9F143B0ED58A}"/>
          </ac:spMkLst>
        </pc:spChg>
        <pc:spChg chg="add del">
          <ac:chgData name="Ben Ombrete" userId="cb05ccde-9421-41fa-a405-cbd79cdec72a" providerId="ADAL" clId="{44893A6C-3B42-4942-ACB5-B7500AED8AD3}" dt="2019-09-27T18:38:14.611" v="18" actId="26606"/>
          <ac:spMkLst>
            <pc:docMk/>
            <pc:sldMk cId="2507457731" sldId="751"/>
            <ac:spMk id="16" creationId="{7A5D17DF-AD65-402C-A95C-F13C770C9FCD}"/>
          </ac:spMkLst>
        </pc:spChg>
        <pc:spChg chg="add mod">
          <ac:chgData name="Ben Ombrete" userId="cb05ccde-9421-41fa-a405-cbd79cdec72a" providerId="ADAL" clId="{44893A6C-3B42-4942-ACB5-B7500AED8AD3}" dt="2019-09-27T19:11:44.860" v="283" actId="1076"/>
          <ac:spMkLst>
            <pc:docMk/>
            <pc:sldMk cId="2507457731" sldId="751"/>
            <ac:spMk id="19" creationId="{4E57CD06-7089-4477-AE21-2062BA0C791A}"/>
          </ac:spMkLst>
        </pc:spChg>
        <pc:spChg chg="add mod">
          <ac:chgData name="Ben Ombrete" userId="cb05ccde-9421-41fa-a405-cbd79cdec72a" providerId="ADAL" clId="{44893A6C-3B42-4942-ACB5-B7500AED8AD3}" dt="2019-09-27T19:10:20.208" v="270" actId="1076"/>
          <ac:spMkLst>
            <pc:docMk/>
            <pc:sldMk cId="2507457731" sldId="751"/>
            <ac:spMk id="23" creationId="{0567A4DA-7B5E-427F-9045-57EFA141BFBF}"/>
          </ac:spMkLst>
        </pc:spChg>
        <pc:spChg chg="add mod">
          <ac:chgData name="Ben Ombrete" userId="cb05ccde-9421-41fa-a405-cbd79cdec72a" providerId="ADAL" clId="{44893A6C-3B42-4942-ACB5-B7500AED8AD3}" dt="2019-09-27T19:10:27.090" v="272" actId="1076"/>
          <ac:spMkLst>
            <pc:docMk/>
            <pc:sldMk cId="2507457731" sldId="751"/>
            <ac:spMk id="29" creationId="{213AD8F8-59F4-4920-A918-3F26A03D5A3F}"/>
          </ac:spMkLst>
        </pc:spChg>
        <pc:spChg chg="add mod">
          <ac:chgData name="Ben Ombrete" userId="cb05ccde-9421-41fa-a405-cbd79cdec72a" providerId="ADAL" clId="{44893A6C-3B42-4942-ACB5-B7500AED8AD3}" dt="2019-09-27T19:10:33.346" v="274" actId="1076"/>
          <ac:spMkLst>
            <pc:docMk/>
            <pc:sldMk cId="2507457731" sldId="751"/>
            <ac:spMk id="30" creationId="{A0CE8E2E-CEED-4DD4-B0F8-2B1D5766E674}"/>
          </ac:spMkLst>
        </pc:spChg>
        <pc:spChg chg="add mod">
          <ac:chgData name="Ben Ombrete" userId="cb05ccde-9421-41fa-a405-cbd79cdec72a" providerId="ADAL" clId="{44893A6C-3B42-4942-ACB5-B7500AED8AD3}" dt="2019-09-27T19:11:25.026" v="280" actId="1076"/>
          <ac:spMkLst>
            <pc:docMk/>
            <pc:sldMk cId="2507457731" sldId="751"/>
            <ac:spMk id="31" creationId="{57A2613B-C651-4504-921F-8B349E0A80F3}"/>
          </ac:spMkLst>
        </pc:spChg>
        <pc:spChg chg="add mod">
          <ac:chgData name="Ben Ombrete" userId="cb05ccde-9421-41fa-a405-cbd79cdec72a" providerId="ADAL" clId="{44893A6C-3B42-4942-ACB5-B7500AED8AD3}" dt="2019-09-27T19:11:31.712" v="281" actId="1076"/>
          <ac:spMkLst>
            <pc:docMk/>
            <pc:sldMk cId="2507457731" sldId="751"/>
            <ac:spMk id="32" creationId="{A086D8E7-4E2C-441D-9A92-6E3D11F414F3}"/>
          </ac:spMkLst>
        </pc:spChg>
        <pc:spChg chg="add mod">
          <ac:chgData name="Ben Ombrete" userId="cb05ccde-9421-41fa-a405-cbd79cdec72a" providerId="ADAL" clId="{44893A6C-3B42-4942-ACB5-B7500AED8AD3}" dt="2019-09-27T19:04:40.215" v="242" actId="1076"/>
          <ac:spMkLst>
            <pc:docMk/>
            <pc:sldMk cId="2507457731" sldId="751"/>
            <ac:spMk id="33" creationId="{F926BEBA-448D-439E-BADC-CDB16A397BDE}"/>
          </ac:spMkLst>
        </pc:spChg>
        <pc:spChg chg="add mod">
          <ac:chgData name="Ben Ombrete" userId="cb05ccde-9421-41fa-a405-cbd79cdec72a" providerId="ADAL" clId="{44893A6C-3B42-4942-ACB5-B7500AED8AD3}" dt="2019-09-27T19:20:37.744" v="353" actId="1076"/>
          <ac:spMkLst>
            <pc:docMk/>
            <pc:sldMk cId="2507457731" sldId="751"/>
            <ac:spMk id="34" creationId="{9E15365A-64FF-4FA5-94BE-91768C83F092}"/>
          </ac:spMkLst>
        </pc:spChg>
        <pc:spChg chg="add mod">
          <ac:chgData name="Ben Ombrete" userId="cb05ccde-9421-41fa-a405-cbd79cdec72a" providerId="ADAL" clId="{44893A6C-3B42-4942-ACB5-B7500AED8AD3}" dt="2019-09-27T19:11:59.476" v="288"/>
          <ac:spMkLst>
            <pc:docMk/>
            <pc:sldMk cId="2507457731" sldId="751"/>
            <ac:spMk id="35" creationId="{39C52538-690C-432C-9AB6-A45E4A259189}"/>
          </ac:spMkLst>
        </pc:spChg>
        <pc:spChg chg="add mod">
          <ac:chgData name="Ben Ombrete" userId="cb05ccde-9421-41fa-a405-cbd79cdec72a" providerId="ADAL" clId="{44893A6C-3B42-4942-ACB5-B7500AED8AD3}" dt="2019-09-27T19:21:37.545" v="356"/>
          <ac:spMkLst>
            <pc:docMk/>
            <pc:sldMk cId="2507457731" sldId="751"/>
            <ac:spMk id="36" creationId="{A2797F8D-04ED-4E97-9785-5574802B53A6}"/>
          </ac:spMkLst>
        </pc:spChg>
        <pc:picChg chg="add mod ord">
          <ac:chgData name="Ben Ombrete" userId="cb05ccde-9421-41fa-a405-cbd79cdec72a" providerId="ADAL" clId="{44893A6C-3B42-4942-ACB5-B7500AED8AD3}" dt="2019-09-27T19:19:25.139" v="350" actId="1076"/>
          <ac:picMkLst>
            <pc:docMk/>
            <pc:sldMk cId="2507457731" sldId="751"/>
            <ac:picMk id="5" creationId="{91735FD9-E286-4116-9DE6-79CC9EFC01BB}"/>
          </ac:picMkLst>
        </pc:picChg>
        <pc:picChg chg="add mod">
          <ac:chgData name="Ben Ombrete" userId="cb05ccde-9421-41fa-a405-cbd79cdec72a" providerId="ADAL" clId="{44893A6C-3B42-4942-ACB5-B7500AED8AD3}" dt="2019-09-27T19:23:42.860" v="358" actId="1076"/>
          <ac:picMkLst>
            <pc:docMk/>
            <pc:sldMk cId="2507457731" sldId="751"/>
            <ac:picMk id="7" creationId="{5414796E-8353-460E-A5D9-394B4D7109E5}"/>
          </ac:picMkLst>
        </pc:picChg>
        <pc:picChg chg="add del mod">
          <ac:chgData name="Ben Ombrete" userId="cb05ccde-9421-41fa-a405-cbd79cdec72a" providerId="ADAL" clId="{44893A6C-3B42-4942-ACB5-B7500AED8AD3}" dt="2019-09-27T18:41:33.336" v="28" actId="478"/>
          <ac:picMkLst>
            <pc:docMk/>
            <pc:sldMk cId="2507457731" sldId="751"/>
            <ac:picMk id="9" creationId="{F647B88F-B4C6-4B30-ADA4-CDFD7E35F3BB}"/>
          </ac:picMkLst>
        </pc:picChg>
        <pc:picChg chg="add del mod">
          <ac:chgData name="Ben Ombrete" userId="cb05ccde-9421-41fa-a405-cbd79cdec72a" providerId="ADAL" clId="{44893A6C-3B42-4942-ACB5-B7500AED8AD3}" dt="2019-09-27T18:43:22.235" v="31" actId="478"/>
          <ac:picMkLst>
            <pc:docMk/>
            <pc:sldMk cId="2507457731" sldId="751"/>
            <ac:picMk id="11" creationId="{ECCD7D8B-1A88-4C3D-B4C7-C77CA699547F}"/>
          </ac:picMkLst>
        </pc:picChg>
        <pc:picChg chg="add del mod">
          <ac:chgData name="Ben Ombrete" userId="cb05ccde-9421-41fa-a405-cbd79cdec72a" providerId="ADAL" clId="{44893A6C-3B42-4942-ACB5-B7500AED8AD3}" dt="2019-09-27T18:48:29.425" v="71" actId="478"/>
          <ac:picMkLst>
            <pc:docMk/>
            <pc:sldMk cId="2507457731" sldId="751"/>
            <ac:picMk id="20" creationId="{AD5F912D-28EA-4FB0-96BA-02E8F8E164AD}"/>
          </ac:picMkLst>
        </pc:picChg>
        <pc:picChg chg="add del mod">
          <ac:chgData name="Ben Ombrete" userId="cb05ccde-9421-41fa-a405-cbd79cdec72a" providerId="ADAL" clId="{44893A6C-3B42-4942-ACB5-B7500AED8AD3}" dt="2019-09-27T18:52:27.013" v="76" actId="478"/>
          <ac:picMkLst>
            <pc:docMk/>
            <pc:sldMk cId="2507457731" sldId="751"/>
            <ac:picMk id="22" creationId="{4CDE53DA-442E-4E76-83FE-D755287EC8FA}"/>
          </ac:picMkLst>
        </pc:picChg>
        <pc:picChg chg="add del mod">
          <ac:chgData name="Ben Ombrete" userId="cb05ccde-9421-41fa-a405-cbd79cdec72a" providerId="ADAL" clId="{44893A6C-3B42-4942-ACB5-B7500AED8AD3}" dt="2019-09-27T18:53:51.689" v="108" actId="478"/>
          <ac:picMkLst>
            <pc:docMk/>
            <pc:sldMk cId="2507457731" sldId="751"/>
            <ac:picMk id="25" creationId="{C0834249-7508-4CC9-BD45-26E89E70F649}"/>
          </ac:picMkLst>
        </pc:picChg>
        <pc:picChg chg="add del mod">
          <ac:chgData name="Ben Ombrete" userId="cb05ccde-9421-41fa-a405-cbd79cdec72a" providerId="ADAL" clId="{44893A6C-3B42-4942-ACB5-B7500AED8AD3}" dt="2019-09-27T18:53:49.485" v="107" actId="478"/>
          <ac:picMkLst>
            <pc:docMk/>
            <pc:sldMk cId="2507457731" sldId="751"/>
            <ac:picMk id="27" creationId="{AC956D50-7523-4AD4-8EF1-FE19649765AC}"/>
          </ac:picMkLst>
        </pc:picChg>
        <pc:picChg chg="add del">
          <ac:chgData name="Ben Ombrete" userId="cb05ccde-9421-41fa-a405-cbd79cdec72a" providerId="ADAL" clId="{44893A6C-3B42-4942-ACB5-B7500AED8AD3}" dt="2019-09-27T18:54:12.537" v="110" actId="478"/>
          <ac:picMkLst>
            <pc:docMk/>
            <pc:sldMk cId="2507457731" sldId="751"/>
            <ac:picMk id="28" creationId="{1B136BD3-7BFA-4279-BF48-614590183716}"/>
          </ac:picMkLst>
        </pc:picChg>
        <pc:cxnChg chg="add del">
          <ac:chgData name="Ben Ombrete" userId="cb05ccde-9421-41fa-a405-cbd79cdec72a" providerId="ADAL" clId="{44893A6C-3B42-4942-ACB5-B7500AED8AD3}" dt="2019-09-27T18:38:12.342" v="16" actId="26606"/>
          <ac:cxnSpMkLst>
            <pc:docMk/>
            <pc:sldMk cId="2507457731" sldId="751"/>
            <ac:cxnSpMk id="12" creationId="{1C6AAE25-BD23-41B5-AAE4-1DA5898C2ADB}"/>
          </ac:cxnSpMkLst>
        </pc:cxnChg>
        <pc:cxnChg chg="add del">
          <ac:chgData name="Ben Ombrete" userId="cb05ccde-9421-41fa-a405-cbd79cdec72a" providerId="ADAL" clId="{44893A6C-3B42-4942-ACB5-B7500AED8AD3}" dt="2019-09-27T18:38:18.140" v="20" actId="26606"/>
          <ac:cxnSpMkLst>
            <pc:docMk/>
            <pc:sldMk cId="2507457731" sldId="751"/>
            <ac:cxnSpMk id="18" creationId="{1C6AAE25-BD23-41B5-AAE4-1DA5898C2ADB}"/>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7"/>
            <a:ext cx="3038155" cy="465369"/>
          </a:xfrm>
          <a:prstGeom prst="rect">
            <a:avLst/>
          </a:prstGeom>
        </p:spPr>
        <p:txBody>
          <a:bodyPr vert="horz" lIns="90304" tIns="45152" rIns="90304" bIns="45152" rtlCol="0"/>
          <a:lstStyle>
            <a:lvl1pPr algn="l">
              <a:defRPr sz="1200"/>
            </a:lvl1pPr>
          </a:lstStyle>
          <a:p>
            <a:endParaRPr lang="en-US"/>
          </a:p>
        </p:txBody>
      </p:sp>
      <p:sp>
        <p:nvSpPr>
          <p:cNvPr id="3" name="Date Placeholder 2"/>
          <p:cNvSpPr>
            <a:spLocks noGrp="1"/>
          </p:cNvSpPr>
          <p:nvPr>
            <p:ph type="dt" sz="quarter" idx="1"/>
          </p:nvPr>
        </p:nvSpPr>
        <p:spPr>
          <a:xfrm>
            <a:off x="3970677" y="7"/>
            <a:ext cx="3038155" cy="465369"/>
          </a:xfrm>
          <a:prstGeom prst="rect">
            <a:avLst/>
          </a:prstGeom>
        </p:spPr>
        <p:txBody>
          <a:bodyPr vert="horz" lIns="90304" tIns="45152" rIns="90304" bIns="45152" rtlCol="0"/>
          <a:lstStyle>
            <a:lvl1pPr algn="r">
              <a:defRPr sz="1200"/>
            </a:lvl1pPr>
          </a:lstStyle>
          <a:p>
            <a:fld id="{D907F00D-755A-4E71-8D76-4A63EC1DA1DB}" type="datetimeFigureOut">
              <a:rPr lang="en-US" smtClean="0"/>
              <a:t>9/27/2019</a:t>
            </a:fld>
            <a:endParaRPr lang="en-US"/>
          </a:p>
        </p:txBody>
      </p:sp>
      <p:sp>
        <p:nvSpPr>
          <p:cNvPr id="4" name="Footer Placeholder 3"/>
          <p:cNvSpPr>
            <a:spLocks noGrp="1"/>
          </p:cNvSpPr>
          <p:nvPr>
            <p:ph type="ftr" sz="quarter" idx="2"/>
          </p:nvPr>
        </p:nvSpPr>
        <p:spPr>
          <a:xfrm>
            <a:off x="7" y="8831035"/>
            <a:ext cx="3038155" cy="465369"/>
          </a:xfrm>
          <a:prstGeom prst="rect">
            <a:avLst/>
          </a:prstGeom>
        </p:spPr>
        <p:txBody>
          <a:bodyPr vert="horz" lIns="90304" tIns="45152" rIns="90304" bIns="45152" rtlCol="0" anchor="b"/>
          <a:lstStyle>
            <a:lvl1pPr algn="l">
              <a:defRPr sz="1200"/>
            </a:lvl1pPr>
          </a:lstStyle>
          <a:p>
            <a:endParaRPr lang="en-US"/>
          </a:p>
        </p:txBody>
      </p:sp>
      <p:sp>
        <p:nvSpPr>
          <p:cNvPr id="5" name="Slide Number Placeholder 4"/>
          <p:cNvSpPr>
            <a:spLocks noGrp="1"/>
          </p:cNvSpPr>
          <p:nvPr>
            <p:ph type="sldNum" sz="quarter" idx="3"/>
          </p:nvPr>
        </p:nvSpPr>
        <p:spPr>
          <a:xfrm>
            <a:off x="3970677" y="8831035"/>
            <a:ext cx="3038155" cy="465369"/>
          </a:xfrm>
          <a:prstGeom prst="rect">
            <a:avLst/>
          </a:prstGeom>
        </p:spPr>
        <p:txBody>
          <a:bodyPr vert="horz" lIns="90304" tIns="45152" rIns="90304" bIns="45152" rtlCol="0" anchor="b"/>
          <a:lstStyle>
            <a:lvl1pPr algn="r">
              <a:defRPr sz="1200"/>
            </a:lvl1pPr>
          </a:lstStyle>
          <a:p>
            <a:fld id="{BDF7F590-4F31-4F64-BB36-5952A45F6DC6}" type="slidenum">
              <a:rPr lang="en-US" smtClean="0"/>
              <a:t>‹#›</a:t>
            </a:fld>
            <a:endParaRPr lang="en-US"/>
          </a:p>
        </p:txBody>
      </p:sp>
    </p:spTree>
    <p:extLst>
      <p:ext uri="{BB962C8B-B14F-4D97-AF65-F5344CB8AC3E}">
        <p14:creationId xmlns:p14="http://schemas.microsoft.com/office/powerpoint/2010/main" val="318204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3017" tIns="46509" rIns="93017" bIns="465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9" y="0"/>
            <a:ext cx="3038475" cy="465138"/>
          </a:xfrm>
          <a:prstGeom prst="rect">
            <a:avLst/>
          </a:prstGeom>
        </p:spPr>
        <p:txBody>
          <a:bodyPr vert="horz" lIns="93017" tIns="46509" rIns="93017" bIns="46509" rtlCol="0"/>
          <a:lstStyle>
            <a:lvl1pPr algn="r" fontAlgn="auto">
              <a:spcBef>
                <a:spcPts val="0"/>
              </a:spcBef>
              <a:spcAft>
                <a:spcPts val="0"/>
              </a:spcAft>
              <a:defRPr sz="1200">
                <a:latin typeface="+mn-lt"/>
                <a:cs typeface="+mn-cs"/>
              </a:defRPr>
            </a:lvl1pPr>
          </a:lstStyle>
          <a:p>
            <a:pPr>
              <a:defRPr/>
            </a:pPr>
            <a:fld id="{A158B3BB-8036-4502-B421-65D64AB828E0}" type="datetimeFigureOut">
              <a:rPr lang="en-US"/>
              <a:pPr>
                <a:defRPr/>
              </a:pPr>
              <a:t>9/27/2019</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017" tIns="46509" rIns="93017" bIns="46509" rtlCol="0" anchor="ctr"/>
          <a:lstStyle/>
          <a:p>
            <a:pPr lvl="0"/>
            <a:endParaRPr lang="en-US" noProof="0" dirty="0"/>
          </a:p>
        </p:txBody>
      </p:sp>
      <p:sp>
        <p:nvSpPr>
          <p:cNvPr id="5" name="Notes Placeholder 4"/>
          <p:cNvSpPr>
            <a:spLocks noGrp="1"/>
          </p:cNvSpPr>
          <p:nvPr>
            <p:ph type="body" sz="quarter" idx="3"/>
          </p:nvPr>
        </p:nvSpPr>
        <p:spPr>
          <a:xfrm>
            <a:off x="701681" y="4414838"/>
            <a:ext cx="5607050" cy="4184650"/>
          </a:xfrm>
          <a:prstGeom prst="rect">
            <a:avLst/>
          </a:prstGeom>
        </p:spPr>
        <p:txBody>
          <a:bodyPr vert="horz" lIns="93017" tIns="46509" rIns="93017" bIns="4650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3017" tIns="46509" rIns="93017" bIns="4650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9" y="8829675"/>
            <a:ext cx="3038475" cy="465138"/>
          </a:xfrm>
          <a:prstGeom prst="rect">
            <a:avLst/>
          </a:prstGeom>
        </p:spPr>
        <p:txBody>
          <a:bodyPr vert="horz" lIns="93017" tIns="46509" rIns="93017" bIns="46509" rtlCol="0" anchor="b"/>
          <a:lstStyle>
            <a:lvl1pPr algn="r" fontAlgn="auto">
              <a:spcBef>
                <a:spcPts val="0"/>
              </a:spcBef>
              <a:spcAft>
                <a:spcPts val="0"/>
              </a:spcAft>
              <a:defRPr sz="1200">
                <a:latin typeface="+mn-lt"/>
                <a:cs typeface="+mn-cs"/>
              </a:defRPr>
            </a:lvl1pPr>
          </a:lstStyle>
          <a:p>
            <a:pPr>
              <a:defRPr/>
            </a:pPr>
            <a:fld id="{F1CD1860-3511-43C5-B73A-81CB751FCBD3}" type="slidenum">
              <a:rPr lang="en-US"/>
              <a:pPr>
                <a:defRPr/>
              </a:pPr>
              <a:t>‹#›</a:t>
            </a:fld>
            <a:endParaRPr lang="en-US" dirty="0"/>
          </a:p>
        </p:txBody>
      </p:sp>
    </p:spTree>
    <p:extLst>
      <p:ext uri="{BB962C8B-B14F-4D97-AF65-F5344CB8AC3E}">
        <p14:creationId xmlns:p14="http://schemas.microsoft.com/office/powerpoint/2010/main" val="3126319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DFAC274-9239-47B5-A867-570603EF2FF8}" type="slidenum">
              <a:rPr lang="en-US" smtClean="0"/>
              <a:pPr>
                <a:defRPr/>
              </a:pPr>
              <a:t>1</a:t>
            </a:fld>
            <a:endParaRPr lang="en-US" dirty="0"/>
          </a:p>
        </p:txBody>
      </p:sp>
    </p:spTree>
    <p:extLst>
      <p:ext uri="{BB962C8B-B14F-4D97-AF65-F5344CB8AC3E}">
        <p14:creationId xmlns:p14="http://schemas.microsoft.com/office/powerpoint/2010/main" val="234921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99257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68917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1748" name="Slide Number Placeholder 3"/>
          <p:cNvSpPr txBox="1">
            <a:spLocks noGrp="1"/>
          </p:cNvSpPr>
          <p:nvPr/>
        </p:nvSpPr>
        <p:spPr bwMode="auto">
          <a:xfrm>
            <a:off x="397034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7" tIns="46509" rIns="93017" bIns="46509" anchor="b"/>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r" eaLnBrk="1" hangingPunct="1"/>
            <a:fld id="{3394E8B5-BED6-47F6-8387-894A75B824E9}" type="slidenum">
              <a:rPr lang="en-US" sz="1200">
                <a:solidFill>
                  <a:srgbClr val="000000"/>
                </a:solidFill>
                <a:latin typeface="Calibri" pitchFamily="34" charset="0"/>
              </a:rPr>
              <a:pPr algn="r" eaLnBrk="1" hangingPunct="1"/>
              <a:t>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28880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E02983-8405-4425-8815-DDC201AEA57E}" type="slidenum">
              <a:rPr lang="en-US" smtClean="0"/>
              <a:pPr>
                <a:defRPr/>
              </a:pPr>
              <a:t>3</a:t>
            </a:fld>
            <a:endParaRPr lang="en-US" dirty="0"/>
          </a:p>
        </p:txBody>
      </p:sp>
    </p:spTree>
    <p:extLst>
      <p:ext uri="{BB962C8B-B14F-4D97-AF65-F5344CB8AC3E}">
        <p14:creationId xmlns:p14="http://schemas.microsoft.com/office/powerpoint/2010/main" val="80571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Online registration is available at bldnewark.com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02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6</a:t>
            </a:fld>
            <a:endParaRPr lang="en-US" dirty="0"/>
          </a:p>
        </p:txBody>
      </p:sp>
    </p:spTree>
    <p:extLst>
      <p:ext uri="{BB962C8B-B14F-4D97-AF65-F5344CB8AC3E}">
        <p14:creationId xmlns:p14="http://schemas.microsoft.com/office/powerpoint/2010/main" val="290710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HelvLight" pitchFamily="2" charset="0"/>
              </a:rPr>
              <a:t>Here is the most recent progress report from the Fundraising Committee. Approximately </a:t>
            </a:r>
            <a:r>
              <a:rPr lang="en-US" sz="1200" b="1" kern="1200" dirty="0">
                <a:solidFill>
                  <a:schemeClr val="tx1"/>
                </a:solidFill>
                <a:effectLst/>
                <a:latin typeface="+mn-lt"/>
                <a:ea typeface="+mn-ea"/>
                <a:cs typeface="+mn-cs"/>
              </a:rPr>
              <a:t>28.16% of 100% </a:t>
            </a:r>
            <a:r>
              <a:rPr lang="en-US" sz="1200" b="0" kern="1200" dirty="0">
                <a:solidFill>
                  <a:schemeClr val="tx1"/>
                </a:solidFill>
                <a:effectLst/>
                <a:latin typeface="+mn-lt"/>
                <a:ea typeface="+mn-ea"/>
                <a:cs typeface="+mn-cs"/>
              </a:rPr>
              <a:t>or</a:t>
            </a:r>
            <a:r>
              <a:rPr lang="en-US" sz="1200" b="1" kern="1200" dirty="0">
                <a:solidFill>
                  <a:schemeClr val="tx1"/>
                </a:solidFill>
                <a:effectLst/>
                <a:latin typeface="+mn-lt"/>
                <a:ea typeface="+mn-ea"/>
                <a:cs typeface="+mn-cs"/>
              </a:rPr>
              <a:t> 704 of 2,500</a:t>
            </a:r>
            <a:r>
              <a:rPr lang="en-US" sz="1200" kern="1200" dirty="0">
                <a:solidFill>
                  <a:schemeClr val="tx1"/>
                </a:solidFill>
                <a:effectLst/>
                <a:latin typeface="+mn-lt"/>
                <a:ea typeface="+mn-ea"/>
                <a:cs typeface="+mn-cs"/>
              </a:rPr>
              <a:t> </a:t>
            </a:r>
            <a:r>
              <a:rPr lang="en-US" sz="1400" dirty="0">
                <a:latin typeface="HelvLight" pitchFamily="2" charset="0"/>
              </a:rPr>
              <a:t>booklets were remitted and payments collected. That is, </a:t>
            </a:r>
            <a:r>
              <a:rPr lang="en-US" sz="1200" b="1" kern="1200" dirty="0">
                <a:solidFill>
                  <a:schemeClr val="tx1"/>
                </a:solidFill>
                <a:effectLst/>
                <a:latin typeface="+mn-lt"/>
                <a:ea typeface="+mn-ea"/>
                <a:cs typeface="+mn-cs"/>
              </a:rPr>
              <a:t>$14,080 </a:t>
            </a:r>
            <a:r>
              <a:rPr lang="en-US" sz="1200" b="0" i="0" kern="1200" dirty="0">
                <a:solidFill>
                  <a:schemeClr val="tx1"/>
                </a:solidFill>
                <a:effectLst/>
                <a:latin typeface="+mn-lt"/>
                <a:ea typeface="+mn-ea"/>
                <a:cs typeface="+mn-cs"/>
              </a:rPr>
              <a:t>of our </a:t>
            </a:r>
            <a:r>
              <a:rPr lang="en-US" sz="1200" b="1" i="0" kern="1200" dirty="0">
                <a:solidFill>
                  <a:schemeClr val="tx1"/>
                </a:solidFill>
                <a:effectLst/>
                <a:latin typeface="+mn-lt"/>
                <a:ea typeface="+mn-ea"/>
                <a:cs typeface="+mn-cs"/>
              </a:rPr>
              <a:t>$50,000 goal, we have less than 4 weeks</a:t>
            </a:r>
            <a:r>
              <a:rPr lang="en-US" sz="1200" i="1" kern="1200" dirty="0">
                <a:solidFill>
                  <a:schemeClr val="tx1"/>
                </a:solidFill>
                <a:effectLst/>
                <a:latin typeface="+mn-lt"/>
                <a:ea typeface="+mn-ea"/>
                <a:cs typeface="+mn-cs"/>
              </a:rPr>
              <a:t>. </a:t>
            </a:r>
            <a:r>
              <a:rPr lang="en-US" sz="1400" dirty="0">
                <a:latin typeface="HelvLight" pitchFamily="2" charset="0"/>
              </a:rPr>
              <a:t>We encourage all members to remit sold tickets on Fridays, before or after worship, so our fundraising progress may be properly monitored and reported. Please return the unsold tickets so they can be redistributed. </a:t>
            </a:r>
            <a:r>
              <a:rPr lang="en-US" sz="1400" b="1" dirty="0">
                <a:latin typeface="HelvLight" pitchFamily="2" charset="0"/>
              </a:rPr>
              <a:t>DO NOT </a:t>
            </a:r>
            <a:r>
              <a:rPr lang="en-US" sz="1400" dirty="0">
                <a:latin typeface="HelvLight" pitchFamily="2" charset="0"/>
              </a:rPr>
              <a:t>sit on unsold tickets, that will hurt our Fundraising effort! Please give the community a chance to raise the much-needed funds for all our community endeavors. Let us all strive to do our personal best, so our community may continue to fund all our works of mercy.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52B743-0E1F-42BE-901B-4F46F0418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5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Starting next month, September 6, we will be accepting orders for </a:t>
            </a:r>
            <a:r>
              <a:rPr lang="en-US">
                <a:effectLst/>
              </a:rPr>
              <a:t>the 2020 </a:t>
            </a:r>
            <a:r>
              <a:rPr lang="en-US" dirty="0">
                <a:effectLst/>
              </a:rPr>
              <a:t>Magnificat. Rates are the same:</a:t>
            </a:r>
          </a:p>
          <a:p>
            <a:r>
              <a:rPr lang="en-US" dirty="0">
                <a:effectLst/>
              </a:rPr>
              <a:t>                English (regular print) - $22.00</a:t>
            </a:r>
          </a:p>
          <a:p>
            <a:r>
              <a:rPr lang="en-US" dirty="0">
                <a:effectLst/>
              </a:rPr>
              <a:t>                Spanish - $19.95</a:t>
            </a:r>
          </a:p>
          <a:p>
            <a:r>
              <a:rPr lang="en-US" dirty="0">
                <a:effectLst/>
              </a:rPr>
              <a:t>                </a:t>
            </a:r>
            <a:r>
              <a:rPr lang="en-US" dirty="0" err="1">
                <a:effectLst/>
              </a:rPr>
              <a:t>Magnifikids</a:t>
            </a:r>
            <a:r>
              <a:rPr lang="en-US" dirty="0">
                <a:effectLst/>
              </a:rPr>
              <a:t> - $12.30</a:t>
            </a:r>
          </a:p>
          <a:p>
            <a:r>
              <a:rPr lang="en-US" dirty="0">
                <a:effectLst/>
              </a:rPr>
              <a:t>                Large Print - $39.95 </a:t>
            </a:r>
          </a:p>
          <a:p>
            <a:r>
              <a:rPr lang="en-US" b="1" dirty="0">
                <a:effectLst/>
              </a:rPr>
              <a:t>Deadline</a:t>
            </a:r>
            <a:r>
              <a:rPr lang="en-US" dirty="0">
                <a:effectLst/>
              </a:rPr>
              <a:t> for submitting orders per ministry/ME will be </a:t>
            </a:r>
            <a:r>
              <a:rPr lang="en-US" b="1" u="sng" dirty="0">
                <a:effectLst/>
              </a:rPr>
              <a:t>OCTOBER 11</a:t>
            </a:r>
            <a:r>
              <a:rPr lang="en-US" dirty="0">
                <a:effectLst/>
              </a:rPr>
              <a:t>. </a:t>
            </a:r>
          </a:p>
          <a:p>
            <a:r>
              <a:rPr lang="en-US" b="1" dirty="0">
                <a:effectLst/>
              </a:rPr>
              <a:t>We will not be accepting orders</a:t>
            </a:r>
            <a:r>
              <a:rPr lang="en-US" dirty="0">
                <a:effectLst/>
              </a:rPr>
              <a:t> </a:t>
            </a:r>
            <a:r>
              <a:rPr lang="en-US" b="1" u="sng" dirty="0">
                <a:effectLst/>
              </a:rPr>
              <a:t>AFTER THE DEADLINE (OCTOBER 11).</a:t>
            </a:r>
            <a:r>
              <a:rPr lang="en-US" b="1" u="none" strike="noStrike" dirty="0">
                <a:effectLst/>
              </a:rPr>
              <a:t> </a:t>
            </a:r>
            <a:endParaRPr lang="en-US" dirty="0">
              <a:effectLst/>
            </a:endParaRPr>
          </a:p>
          <a:p>
            <a:r>
              <a:rPr lang="en-US" dirty="0">
                <a:effectLst/>
              </a:rPr>
              <a:t>You can either pay by check (payable to BLD Newark) or cash.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59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10</a:t>
            </a:fld>
            <a:endParaRPr lang="en-US" dirty="0"/>
          </a:p>
        </p:txBody>
      </p:sp>
    </p:spTree>
    <p:extLst>
      <p:ext uri="{BB962C8B-B14F-4D97-AF65-F5344CB8AC3E}">
        <p14:creationId xmlns:p14="http://schemas.microsoft.com/office/powerpoint/2010/main" val="2714783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9BA11CB-E6C1-4AEA-8C07-B4D437CB9D0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00056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0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84ABF9-6B91-4CEA-A23A-504B08C0E0EB}" type="datetimeFigureOut">
              <a:rPr lang="en-US"/>
              <a:pPr>
                <a:defRPr/>
              </a:pPr>
              <a:t>9/27/2019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0597-200C-4793-89EF-1CF87B6B2351}" type="slidenum">
              <a:rPr lang="en-US"/>
              <a:pPr>
                <a:defRPr/>
              </a:pPr>
              <a:t>‹#›</a:t>
            </a:fld>
            <a:endParaRPr lang="en-US" dirty="0"/>
          </a:p>
        </p:txBody>
      </p:sp>
    </p:spTree>
    <p:extLst>
      <p:ext uri="{BB962C8B-B14F-4D97-AF65-F5344CB8AC3E}">
        <p14:creationId xmlns:p14="http://schemas.microsoft.com/office/powerpoint/2010/main" val="86608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F333D1-9E52-4EDF-A72A-0E4D750F29AA}" type="datetimeFigureOut">
              <a:rPr lang="en-US"/>
              <a:pPr>
                <a:defRPr/>
              </a:pPr>
              <a:t>9/27/2019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48096-E892-4365-AD8F-F623A688FB57}" type="slidenum">
              <a:rPr lang="en-US"/>
              <a:pPr>
                <a:defRPr/>
              </a:pPr>
              <a:t>‹#›</a:t>
            </a:fld>
            <a:endParaRPr lang="en-US" dirty="0"/>
          </a:p>
        </p:txBody>
      </p:sp>
    </p:spTree>
    <p:extLst>
      <p:ext uri="{BB962C8B-B14F-4D97-AF65-F5344CB8AC3E}">
        <p14:creationId xmlns:p14="http://schemas.microsoft.com/office/powerpoint/2010/main" val="66638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456D0DA0-EE26-40B4-8380-86D199B3861C}"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8C4D5FC6-F902-4D7D-B964-0EF3D60F46C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07022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E30D83F-DFAF-4A0F-8A08-36930B5652E7}"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73080C-4946-458F-B273-D17FE16FE3B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83515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8C5FDA0-728B-4C3F-8519-BE07E90089C6}"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70010D-D583-4103-849D-4297D5C10C9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65804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D481A57-C792-4A96-B680-9B245278F07E}"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19D32208-2608-405D-A138-D724B4BC61F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14519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BCF1FCCA-6319-44E9-AE7E-DEB9AEB13DA0}"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076F5E1B-7110-4AA3-AE9B-263680145F5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4948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161DEFB2-6E09-4E1B-BFE5-A259018003CC}"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61F445B5-552B-4E52-9EDE-54B94408990A}"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51393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A6F9DA4-5A3F-4181-850F-620C2714FADE}"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84AA4643-ED4C-4225-BBF2-E86E13CB9FC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1766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C60035F-B87C-4CAC-A3EC-3CA083B8023C}"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5A319F2C-E27B-4B65-A209-8F0A4B4F041F}"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8969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791B52-5A7D-4CDF-BDAF-2EBF74FE7A01}" type="datetimeFigureOut">
              <a:rPr lang="en-US"/>
              <a:pPr>
                <a:defRPr/>
              </a:pPr>
              <a:t>9/27/2019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54D783-BBA9-4B51-B29D-93BB428A2D6F}" type="slidenum">
              <a:rPr lang="en-US"/>
              <a:pPr>
                <a:defRPr/>
              </a:pPr>
              <a:t>‹#›</a:t>
            </a:fld>
            <a:endParaRPr lang="en-US" dirty="0"/>
          </a:p>
        </p:txBody>
      </p:sp>
    </p:spTree>
    <p:extLst>
      <p:ext uri="{BB962C8B-B14F-4D97-AF65-F5344CB8AC3E}">
        <p14:creationId xmlns:p14="http://schemas.microsoft.com/office/powerpoint/2010/main" val="296613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49E8B940-BA28-4364-B13E-67BF0F807EB7}"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BFB1E777-7557-4BC9-B065-79EA052DF87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79312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6634A24-366F-40C2-A6D7-B3BB93F558FE}"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9869714-96A1-4417-A4B7-DC152BF5CB6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4675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E474B7-E673-4F45-98AC-5C20AB8714C0}"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0A9828D-81C8-42B3-B667-E7357002A324}"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383486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F5099696-0836-4910-BA38-83BA86B0C30A}"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4A43109E-09B7-41EE-ADBE-CB714E3B25FB}"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783474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302E06D-E1AB-4CFD-9A3A-4024D6565763}"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7F42C343-5E86-47C8-ACE0-7B21A50473B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899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516D0A2C-34A7-4394-9C96-FDA848F1ECB0}"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AF0729-457A-4337-AE92-EF77899F334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75796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8C715F7-D6D7-4579-96C0-744C228C10F3}"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6178638-974E-440E-9BDC-E7C723F8C02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0961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3A21DC83-E7FE-478A-A894-A611352DC839}"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D55CBD0F-781A-44DC-B368-DC145BA61E3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71092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51970C7-2F57-404C-810C-044B37F37637}"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16A41DB0-681E-47FC-81F7-9ADE3CA3469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7538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0CABDE5-FD1C-4342-B786-73489295530D}"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AF4D9582-D45C-401D-B418-F446B8D5D77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6344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E463F8-0546-419E-B79F-8DD39D93F111}" type="datetimeFigureOut">
              <a:rPr lang="en-US"/>
              <a:pPr>
                <a:defRPr/>
              </a:pPr>
              <a:t>9/27/2019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51BC6D-9E41-40E0-9BC6-75E8D912DFF4}" type="slidenum">
              <a:rPr lang="en-US"/>
              <a:pPr>
                <a:defRPr/>
              </a:pPr>
              <a:t>‹#›</a:t>
            </a:fld>
            <a:endParaRPr lang="en-US" dirty="0"/>
          </a:p>
        </p:txBody>
      </p:sp>
    </p:spTree>
    <p:extLst>
      <p:ext uri="{BB962C8B-B14F-4D97-AF65-F5344CB8AC3E}">
        <p14:creationId xmlns:p14="http://schemas.microsoft.com/office/powerpoint/2010/main" val="4012488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B4BDB2F-EE79-4578-BF30-C2B9B7CBF966}"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9E23479-0DCF-4840-A451-80590EA49FE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06204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040C9B9-A017-42BB-94F7-1A1122081B7B}"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DD2786C2-EB5D-4635-9FCA-A3F55AF3C759}"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82325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36A4E3F-BAA5-4F9A-819E-0A285939F2D9}"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A0B5A008-19FA-49A3-BBF2-802DB4AA34C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57499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BA4F1BD-B8E5-4B7C-B4BE-1E9CB243C758}"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2EC061ED-1A33-45B0-81DC-03F6A9B05C6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1307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5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9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1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10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71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A67053-B0B5-4AE0-8099-F316895D1438}" type="datetimeFigureOut">
              <a:rPr lang="en-US"/>
              <a:pPr>
                <a:defRPr/>
              </a:pPr>
              <a:t>9/27/2019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DD06F1-B3DC-492D-9AEC-6647BDA08686}" type="slidenum">
              <a:rPr lang="en-US"/>
              <a:pPr>
                <a:defRPr/>
              </a:pPr>
              <a:t>‹#›</a:t>
            </a:fld>
            <a:endParaRPr lang="en-US" dirty="0"/>
          </a:p>
        </p:txBody>
      </p:sp>
    </p:spTree>
    <p:extLst>
      <p:ext uri="{BB962C8B-B14F-4D97-AF65-F5344CB8AC3E}">
        <p14:creationId xmlns:p14="http://schemas.microsoft.com/office/powerpoint/2010/main" val="261462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1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85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7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9/27/2019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32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2F9D736-79BE-4ADC-A757-02CF9587642C}"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2989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606536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41011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A0D423-4C58-4FBB-BA86-02EA520CD05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790530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A0D423-4C58-4FBB-BA86-02EA520CD055}"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07267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F1A52CE-EC1A-46AD-A8A3-D06B75BC945C}" type="datetimeFigureOut">
              <a:rPr lang="en-US"/>
              <a:pPr>
                <a:defRPr/>
              </a:pPr>
              <a:t>9/27/2019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9F7C8D-F9AE-426D-81F3-EDB29E74752D}" type="slidenum">
              <a:rPr lang="en-US"/>
              <a:pPr>
                <a:defRPr/>
              </a:pPr>
              <a:t>‹#›</a:t>
            </a:fld>
            <a:endParaRPr lang="en-US" dirty="0"/>
          </a:p>
        </p:txBody>
      </p:sp>
    </p:spTree>
    <p:extLst>
      <p:ext uri="{BB962C8B-B14F-4D97-AF65-F5344CB8AC3E}">
        <p14:creationId xmlns:p14="http://schemas.microsoft.com/office/powerpoint/2010/main" val="2412059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A0D423-4C58-4FBB-BA86-02EA520CD055}"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057897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0D423-4C58-4FBB-BA86-02EA520CD055}"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688967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49203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945352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A0D423-4C58-4FBB-BA86-02EA520CD05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551145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276074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9302386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2401004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468283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63635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017C4F-C94C-4562-9550-31515BBC51ED}" type="datetimeFigureOut">
              <a:rPr lang="en-US"/>
              <a:pPr>
                <a:defRPr/>
              </a:pPr>
              <a:t>9/27/2019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70A622-EE0C-4695-A87C-214AE32501F2}" type="slidenum">
              <a:rPr lang="en-US"/>
              <a:pPr>
                <a:defRPr/>
              </a:pPr>
              <a:t>‹#›</a:t>
            </a:fld>
            <a:endParaRPr lang="en-US" dirty="0"/>
          </a:p>
        </p:txBody>
      </p:sp>
    </p:spTree>
    <p:extLst>
      <p:ext uri="{BB962C8B-B14F-4D97-AF65-F5344CB8AC3E}">
        <p14:creationId xmlns:p14="http://schemas.microsoft.com/office/powerpoint/2010/main" val="2373311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668589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A0D423-4C58-4FBB-BA86-02EA520CD0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9D736-79BE-4ADC-A757-02CF9587642C}" type="slidenum">
              <a:rPr lang="en-US" smtClean="0"/>
              <a:t>‹#›</a:t>
            </a:fld>
            <a:endParaRPr lang="en-US"/>
          </a:p>
        </p:txBody>
      </p:sp>
    </p:spTree>
    <p:extLst>
      <p:ext uri="{BB962C8B-B14F-4D97-AF65-F5344CB8AC3E}">
        <p14:creationId xmlns:p14="http://schemas.microsoft.com/office/powerpoint/2010/main" val="3118620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178900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384381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1B19E7-BC91-4186-93FD-7A758FD4E9A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617155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1B19E7-BC91-4186-93FD-7A758FD4E9AA}"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8200793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1B19E7-BC91-4186-93FD-7A758FD4E9AA}"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371352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1B19E7-BC91-4186-93FD-7A758FD4E9AA}"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005098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B19E7-BC91-4186-93FD-7A758FD4E9AA}"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274686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124075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CF9383-1621-4EB1-B7F2-A8D414AAA000}" type="datetimeFigureOut">
              <a:rPr lang="en-US"/>
              <a:pPr>
                <a:defRPr/>
              </a:pPr>
              <a:t>9/27/2019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D5B2B6-D62A-495E-922F-47076EFE81E8}" type="slidenum">
              <a:rPr lang="en-US"/>
              <a:pPr>
                <a:defRPr/>
              </a:pPr>
              <a:t>‹#›</a:t>
            </a:fld>
            <a:endParaRPr lang="en-US" dirty="0"/>
          </a:p>
        </p:txBody>
      </p:sp>
    </p:spTree>
    <p:extLst>
      <p:ext uri="{BB962C8B-B14F-4D97-AF65-F5344CB8AC3E}">
        <p14:creationId xmlns:p14="http://schemas.microsoft.com/office/powerpoint/2010/main" val="3669779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1B19E7-BC91-4186-93FD-7A758FD4E9AA}"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956564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889471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1B19E7-BC91-4186-93FD-7A758FD4E9AA}"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78E43-0D4B-44DE-ABB6-96F836D036CB}" type="slidenum">
              <a:rPr lang="en-US" smtClean="0"/>
              <a:t>‹#›</a:t>
            </a:fld>
            <a:endParaRPr lang="en-US"/>
          </a:p>
        </p:txBody>
      </p:sp>
    </p:spTree>
    <p:extLst>
      <p:ext uri="{BB962C8B-B14F-4D97-AF65-F5344CB8AC3E}">
        <p14:creationId xmlns:p14="http://schemas.microsoft.com/office/powerpoint/2010/main" val="3155120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22900261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3623845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EE76A8-FE90-4F08-B0F5-2EE728373872}"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28681853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EE76A8-FE90-4F08-B0F5-2EE728373872}"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8207121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EE76A8-FE90-4F08-B0F5-2EE728373872}"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8054484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EE76A8-FE90-4F08-B0F5-2EE728373872}"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6274253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E76A8-FE90-4F08-B0F5-2EE728373872}"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53784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5BC02A-AF4F-4E75-A6CB-E3CACA964080}" type="datetimeFigureOut">
              <a:rPr lang="en-US"/>
              <a:pPr>
                <a:defRPr/>
              </a:pPr>
              <a:t>9/27/2019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9FD562-B997-432F-909E-632FBA2BBF14}" type="slidenum">
              <a:rPr lang="en-US"/>
              <a:pPr>
                <a:defRPr/>
              </a:pPr>
              <a:t>‹#›</a:t>
            </a:fld>
            <a:endParaRPr lang="en-US" dirty="0"/>
          </a:p>
        </p:txBody>
      </p:sp>
    </p:spTree>
    <p:extLst>
      <p:ext uri="{BB962C8B-B14F-4D97-AF65-F5344CB8AC3E}">
        <p14:creationId xmlns:p14="http://schemas.microsoft.com/office/powerpoint/2010/main" val="201242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EE76A8-FE90-4F08-B0F5-2EE728373872}"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31798420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EE76A8-FE90-4F08-B0F5-2EE728373872}"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13783136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29865802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EE76A8-FE90-4F08-B0F5-2EE728373872}"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CFD5D-6CE1-4A9D-B01D-364A74493242}" type="slidenum">
              <a:rPr lang="en-US" smtClean="0"/>
              <a:t>‹#›</a:t>
            </a:fld>
            <a:endParaRPr lang="en-US"/>
          </a:p>
        </p:txBody>
      </p:sp>
    </p:spTree>
    <p:extLst>
      <p:ext uri="{BB962C8B-B14F-4D97-AF65-F5344CB8AC3E}">
        <p14:creationId xmlns:p14="http://schemas.microsoft.com/office/powerpoint/2010/main" val="7884330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9681-310D-42BE-B1A9-1C3F2BFF4F6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7ECEC5C-E41C-45B3-93B5-CCE15BFE75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FFB4E1-22BC-44BC-A8F0-846CB5C7FBF3}"/>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5" name="Footer Placeholder 4">
            <a:extLst>
              <a:ext uri="{FF2B5EF4-FFF2-40B4-BE49-F238E27FC236}">
                <a16:creationId xmlns:a16="http://schemas.microsoft.com/office/drawing/2014/main" id="{A933E2A7-C853-4DFC-A134-EB1FD0F0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376C-ACCE-448E-B3C0-5FBC7717A1E6}"/>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786882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A803-D221-4317-B985-A6EFC4781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60F31-3528-411F-B757-5FC6B194CC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E0DD9-154F-453F-ADC1-53EFEF52D8CB}"/>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5" name="Footer Placeholder 4">
            <a:extLst>
              <a:ext uri="{FF2B5EF4-FFF2-40B4-BE49-F238E27FC236}">
                <a16:creationId xmlns:a16="http://schemas.microsoft.com/office/drawing/2014/main" id="{4868B9E0-07B4-4EEF-A474-93DAE4A8A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E40BC-C750-4600-920B-20CD3945A7F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9145978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A237-FAAE-4A30-A0F3-9FB2CF9651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06E13E4-27D2-4391-9901-F8D8F6713D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F8CB3-C217-44D6-97F5-7A0EBA3ED3D6}"/>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5" name="Footer Placeholder 4">
            <a:extLst>
              <a:ext uri="{FF2B5EF4-FFF2-40B4-BE49-F238E27FC236}">
                <a16:creationId xmlns:a16="http://schemas.microsoft.com/office/drawing/2014/main" id="{EBDFB18F-D328-4242-8487-A8E5F0C0F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11EFA-BD09-49B0-9377-48F104157BA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1326088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7445-DEB0-4404-B9E6-8E176C4E5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85BDE-9503-4FC4-A5EE-7F6AAB67616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5D0D27-FE0B-4ECC-A95F-E31C1DA003C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2694D-14DA-4EBE-A570-63F76771FCA3}"/>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6" name="Footer Placeholder 5">
            <a:extLst>
              <a:ext uri="{FF2B5EF4-FFF2-40B4-BE49-F238E27FC236}">
                <a16:creationId xmlns:a16="http://schemas.microsoft.com/office/drawing/2014/main" id="{CBBC6E40-8632-4AF9-AFCE-7D40C4015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B56CC-4571-421F-B0C9-F63BC6964F9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3840642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4D05-6DE3-4C80-9939-97DDA63B467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CE382-237A-43BC-9A73-25CD0D94FA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0B8F9-41A7-49E3-9474-E2264CDF765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FE3D3-4147-4A0D-B80C-E440E309DF7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32054-DD46-4CBB-A53D-8ADD18A37B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301DF-DCD4-47A1-9157-F2BEBCF7B0EC}"/>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8" name="Footer Placeholder 7">
            <a:extLst>
              <a:ext uri="{FF2B5EF4-FFF2-40B4-BE49-F238E27FC236}">
                <a16:creationId xmlns:a16="http://schemas.microsoft.com/office/drawing/2014/main" id="{AD8DDD7C-3FE3-458C-BBFA-39539BC5A7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3002DA-A077-499F-A086-79AC707E45E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1102678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D4FA-2324-4270-8028-EAA616D41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B11595-4A0E-4924-BDE6-45715E4CA76E}"/>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4" name="Footer Placeholder 3">
            <a:extLst>
              <a:ext uri="{FF2B5EF4-FFF2-40B4-BE49-F238E27FC236}">
                <a16:creationId xmlns:a16="http://schemas.microsoft.com/office/drawing/2014/main" id="{8DB29020-EAC6-4FD9-A8C1-360E91DA7A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B2CD15-641D-4B88-9513-50EEED9A4EFB}"/>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69288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5D9767-4521-42B6-981E-093589766ADC}" type="datetimeFigureOut">
              <a:rPr lang="en-US"/>
              <a:pPr>
                <a:defRPr/>
              </a:pPr>
              <a:t>9/27/2019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178C70-E4E3-4D25-BBEA-7E5841D2D3D2}" type="slidenum">
              <a:rPr lang="en-US"/>
              <a:pPr>
                <a:defRPr/>
              </a:pPr>
              <a:t>‹#›</a:t>
            </a:fld>
            <a:endParaRPr lang="en-US" dirty="0"/>
          </a:p>
        </p:txBody>
      </p:sp>
    </p:spTree>
    <p:extLst>
      <p:ext uri="{BB962C8B-B14F-4D97-AF65-F5344CB8AC3E}">
        <p14:creationId xmlns:p14="http://schemas.microsoft.com/office/powerpoint/2010/main" val="4285819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AB1E2E-107B-4F5A-ADA5-93C834DFD08A}"/>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3" name="Footer Placeholder 2">
            <a:extLst>
              <a:ext uri="{FF2B5EF4-FFF2-40B4-BE49-F238E27FC236}">
                <a16:creationId xmlns:a16="http://schemas.microsoft.com/office/drawing/2014/main" id="{E4566A68-15F9-4928-AB44-97A4447E4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3460A0-365E-4F58-A58C-70FF17F4E40D}"/>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33058577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93D6-1D47-48E5-966A-E7A1B5C640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464028-7AC0-4861-9B01-553DCA9085A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B7AFE-0676-454B-9090-65221A0FD8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A0B48E-4124-4126-8E01-841A0EDD51C6}"/>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6" name="Footer Placeholder 5">
            <a:extLst>
              <a:ext uri="{FF2B5EF4-FFF2-40B4-BE49-F238E27FC236}">
                <a16:creationId xmlns:a16="http://schemas.microsoft.com/office/drawing/2014/main" id="{615A81FA-1DA3-4ABB-9F25-9D17615C4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E8C7D-8CFC-4E40-9048-E7C03A3AFC38}"/>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7631910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940C-1C6A-42C1-9968-C996B4C30CB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D14CC3-9196-4044-A498-C6D94E55053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BAF61CB-AFD5-42A9-AAAD-1DD3C873CD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AD4EEC-0FA7-40D0-9328-B940720C0D1E}"/>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6" name="Footer Placeholder 5">
            <a:extLst>
              <a:ext uri="{FF2B5EF4-FFF2-40B4-BE49-F238E27FC236}">
                <a16:creationId xmlns:a16="http://schemas.microsoft.com/office/drawing/2014/main" id="{DF8356F0-4133-4120-9588-E5D135BF4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FD8D7-D94A-4EF5-878C-2B5B0744193E}"/>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20630387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6D19-D853-418D-B54B-1DB908F1D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8AC15-D1C7-4D53-9AD6-C7FFD57C8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96C62-0CA4-474E-AC9A-0B6FC4966F44}"/>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5" name="Footer Placeholder 4">
            <a:extLst>
              <a:ext uri="{FF2B5EF4-FFF2-40B4-BE49-F238E27FC236}">
                <a16:creationId xmlns:a16="http://schemas.microsoft.com/office/drawing/2014/main" id="{AA0C856C-A540-4E47-BF11-157209AEB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F1B98-674F-4806-940F-37E06C49516A}"/>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5432904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815ED-041F-4971-9BE5-1643753C6E9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9A5931-8364-41D4-8F69-65A6DB5ED4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603BF-DC83-4D1F-A596-1C57538331EB}"/>
              </a:ext>
            </a:extLst>
          </p:cNvPr>
          <p:cNvSpPr>
            <a:spLocks noGrp="1"/>
          </p:cNvSpPr>
          <p:nvPr>
            <p:ph type="dt" sz="half" idx="10"/>
          </p:nvPr>
        </p:nvSpPr>
        <p:spPr/>
        <p:txBody>
          <a:bodyPr/>
          <a:lstStyle/>
          <a:p>
            <a:fld id="{4289698D-FC4E-4961-8A58-62E42DF8359C}" type="datetimeFigureOut">
              <a:rPr lang="en-US" smtClean="0"/>
              <a:t>9/27/2019</a:t>
            </a:fld>
            <a:endParaRPr lang="en-US"/>
          </a:p>
        </p:txBody>
      </p:sp>
      <p:sp>
        <p:nvSpPr>
          <p:cNvPr id="5" name="Footer Placeholder 4">
            <a:extLst>
              <a:ext uri="{FF2B5EF4-FFF2-40B4-BE49-F238E27FC236}">
                <a16:creationId xmlns:a16="http://schemas.microsoft.com/office/drawing/2014/main" id="{4F0DFEE8-F500-4EAE-AF89-6BEFCF6E8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0619D-7E1C-4A38-87FF-683D19F53967}"/>
              </a:ext>
            </a:extLst>
          </p:cNvPr>
          <p:cNvSpPr>
            <a:spLocks noGrp="1"/>
          </p:cNvSpPr>
          <p:nvPr>
            <p:ph type="sldNum" sz="quarter" idx="12"/>
          </p:nvPr>
        </p:nvSpPr>
        <p:spPr/>
        <p:txBody>
          <a:bodyPr/>
          <a:lstStyle/>
          <a:p>
            <a:fld id="{8030EF42-96B2-466A-A4F4-3581C9018A72}" type="slidenum">
              <a:rPr lang="en-US" smtClean="0"/>
              <a:t>‹#›</a:t>
            </a:fld>
            <a:endParaRPr lang="en-US"/>
          </a:p>
        </p:txBody>
      </p:sp>
    </p:spTree>
    <p:extLst>
      <p:ext uri="{BB962C8B-B14F-4D97-AF65-F5344CB8AC3E}">
        <p14:creationId xmlns:p14="http://schemas.microsoft.com/office/powerpoint/2010/main" val="172908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5.jp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9DA44F3-2A33-4B04-976A-BF4BCAD8CA4C}" type="datetimeFigureOut">
              <a:rPr lang="en-US"/>
              <a:pPr>
                <a:defRPr/>
              </a:pPr>
              <a:t>9/27/2019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CA6101-AF64-40BA-B6DD-BB36D7156407}" type="slidenum">
              <a:rPr lang="en-US"/>
              <a:pPr>
                <a:defRPr/>
              </a:pPr>
              <a:t>‹#›</a:t>
            </a:fld>
            <a:endParaRPr lang="en-US" dirty="0"/>
          </a:p>
        </p:txBody>
      </p:sp>
      <p:sp>
        <p:nvSpPr>
          <p:cNvPr id="10" name="Rectangle 9"/>
          <p:cNvSpPr/>
          <p:nvPr/>
        </p:nvSpPr>
        <p:spPr>
          <a:xfrm>
            <a:off x="0" y="0"/>
            <a:ext cx="1143000" cy="6858000"/>
          </a:xfrm>
          <a:prstGeom prst="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3" descr="C:\Tresha\Edited Photos for Stock\Illustrations\1206356_27758998.jpg"/>
          <p:cNvPicPr>
            <a:picLocks noChangeAspect="1" noChangeArrowheads="1"/>
          </p:cNvPicPr>
          <p:nvPr/>
        </p:nvPicPr>
        <p:blipFill>
          <a:blip r:embed="rId15" cstate="print">
            <a:extLst>
              <a:ext uri="{28A0092B-C50C-407E-A947-70E740481C1C}">
                <a14:useLocalDpi xmlns:a14="http://schemas.microsoft.com/office/drawing/2010/main" val="0"/>
              </a:ext>
            </a:extLst>
          </a:blip>
          <a:srcRect r="34042"/>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629400"/>
            <a:ext cx="9144000" cy="2286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6865" r:id="rId1"/>
    <p:sldLayoutId id="2147486855" r:id="rId2"/>
    <p:sldLayoutId id="2147486856" r:id="rId3"/>
    <p:sldLayoutId id="2147486857" r:id="rId4"/>
    <p:sldLayoutId id="2147486858" r:id="rId5"/>
    <p:sldLayoutId id="2147486859" r:id="rId6"/>
    <p:sldLayoutId id="2147486860" r:id="rId7"/>
    <p:sldLayoutId id="2147486861" r:id="rId8"/>
    <p:sldLayoutId id="2147486862" r:id="rId9"/>
    <p:sldLayoutId id="2147486863" r:id="rId10"/>
    <p:sldLayoutId id="21474868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907826B-9A9E-483F-B346-C56E0C7A2E5B}"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D2F205F-3D2D-4B82-A94A-807BB8B0F43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06039284"/>
      </p:ext>
    </p:extLst>
  </p:cSld>
  <p:clrMap bg1="dk1" tx1="lt1" bg2="dk2" tx2="lt2" accent1="accent1" accent2="accent2" accent3="accent3" accent4="accent4" accent5="accent5" accent6="accent6" hlink="hlink" folHlink="folHlink"/>
  <p:sldLayoutIdLst>
    <p:sldLayoutId id="2147486879" r:id="rId1"/>
    <p:sldLayoutId id="2147486880" r:id="rId2"/>
    <p:sldLayoutId id="2147486881" r:id="rId3"/>
    <p:sldLayoutId id="2147486882" r:id="rId4"/>
    <p:sldLayoutId id="2147486883" r:id="rId5"/>
    <p:sldLayoutId id="2147486884" r:id="rId6"/>
    <p:sldLayoutId id="2147486885" r:id="rId7"/>
    <p:sldLayoutId id="2147486886" r:id="rId8"/>
    <p:sldLayoutId id="2147486887" r:id="rId9"/>
    <p:sldLayoutId id="2147486888" r:id="rId10"/>
    <p:sldLayoutId id="214748688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65E4481-5526-4F9C-A984-02DE6249487F}" type="datetimeFigureOut">
              <a:rPr lang="en-US">
                <a:solidFill>
                  <a:srgbClr val="300061">
                    <a:shade val="50000"/>
                  </a:srgbClr>
                </a:solidFill>
              </a:rPr>
              <a:pPr>
                <a:defRPr/>
              </a:pPr>
              <a:t>9/27/2019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0448966-CF41-48CA-A5C8-F0C082666747}"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6883346"/>
      </p:ext>
    </p:extLst>
  </p:cSld>
  <p:clrMap bg1="dk1" tx1="lt1" bg2="dk2" tx2="lt2" accent1="accent1" accent2="accent2" accent3="accent3" accent4="accent4" accent5="accent5" accent6="accent6" hlink="hlink" folHlink="folHlink"/>
  <p:sldLayoutIdLst>
    <p:sldLayoutId id="2147487012" r:id="rId1"/>
    <p:sldLayoutId id="2147487013" r:id="rId2"/>
    <p:sldLayoutId id="2147487014" r:id="rId3"/>
    <p:sldLayoutId id="2147487015" r:id="rId4"/>
    <p:sldLayoutId id="2147487016" r:id="rId5"/>
    <p:sldLayoutId id="2147487017" r:id="rId6"/>
    <p:sldLayoutId id="2147487018" r:id="rId7"/>
    <p:sldLayoutId id="2147487019" r:id="rId8"/>
    <p:sldLayoutId id="2147487020" r:id="rId9"/>
    <p:sldLayoutId id="2147487021" r:id="rId10"/>
    <p:sldLayoutId id="214748702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5E582C-3DAB-49C7-AC49-921D4212A2D6}" type="datetimeFigureOut">
              <a:rPr lang="en-US" smtClean="0">
                <a:solidFill>
                  <a:prstClr val="black">
                    <a:tint val="75000"/>
                  </a:prstClr>
                </a:solidFill>
                <a:latin typeface="Calibri" panose="020F0502020204030204"/>
                <a:cs typeface="+mn-cs"/>
              </a:rPr>
              <a:pPr fontAlgn="auto">
                <a:spcBef>
                  <a:spcPts val="0"/>
                </a:spcBef>
                <a:spcAft>
                  <a:spcPts val="0"/>
                </a:spcAft>
              </a:pPr>
              <a:t>9/27/2019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881CD9-F7E9-4D9C-9325-7399F6A4F0AF}"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420013537"/>
      </p:ext>
    </p:extLst>
  </p:cSld>
  <p:clrMap bg1="lt1" tx1="dk1" bg2="lt2" tx2="dk2" accent1="accent1" accent2="accent2" accent3="accent3" accent4="accent4" accent5="accent5" accent6="accent6" hlink="hlink" folHlink="folHlink"/>
  <p:sldLayoutIdLst>
    <p:sldLayoutId id="2147487126" r:id="rId1"/>
    <p:sldLayoutId id="2147487127" r:id="rId2"/>
    <p:sldLayoutId id="2147487128" r:id="rId3"/>
    <p:sldLayoutId id="2147487129" r:id="rId4"/>
    <p:sldLayoutId id="2147487130" r:id="rId5"/>
    <p:sldLayoutId id="2147487131" r:id="rId6"/>
    <p:sldLayoutId id="2147487132" r:id="rId7"/>
    <p:sldLayoutId id="2147487133" r:id="rId8"/>
    <p:sldLayoutId id="2147487134" r:id="rId9"/>
    <p:sldLayoutId id="2147487135" r:id="rId10"/>
    <p:sldLayoutId id="21474871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A0D423-4C58-4FBB-BA86-02EA520CD055}" type="datetimeFigureOut">
              <a:rPr lang="en-US" smtClean="0"/>
              <a:t>9/27/2019</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F9D736-79BE-4ADC-A757-02CF9587642C}" type="slidenum">
              <a:rPr lang="en-US" smtClean="0"/>
              <a:t>‹#›</a:t>
            </a:fld>
            <a:endParaRPr lang="en-US"/>
          </a:p>
        </p:txBody>
      </p:sp>
    </p:spTree>
    <p:extLst>
      <p:ext uri="{BB962C8B-B14F-4D97-AF65-F5344CB8AC3E}">
        <p14:creationId xmlns:p14="http://schemas.microsoft.com/office/powerpoint/2010/main" val="181070127"/>
      </p:ext>
    </p:extLst>
  </p:cSld>
  <p:clrMap bg1="lt1" tx1="dk1" bg2="lt2" tx2="dk2" accent1="accent1" accent2="accent2" accent3="accent3" accent4="accent4" accent5="accent5" accent6="accent6" hlink="hlink" folHlink="folHlink"/>
  <p:sldLayoutIdLst>
    <p:sldLayoutId id="2147487264" r:id="rId1"/>
    <p:sldLayoutId id="2147487265" r:id="rId2"/>
    <p:sldLayoutId id="2147487266" r:id="rId3"/>
    <p:sldLayoutId id="2147487267" r:id="rId4"/>
    <p:sldLayoutId id="2147487268" r:id="rId5"/>
    <p:sldLayoutId id="2147487269" r:id="rId6"/>
    <p:sldLayoutId id="2147487270" r:id="rId7"/>
    <p:sldLayoutId id="2147487271" r:id="rId8"/>
    <p:sldLayoutId id="2147487272" r:id="rId9"/>
    <p:sldLayoutId id="2147487273" r:id="rId10"/>
    <p:sldLayoutId id="2147487274" r:id="rId11"/>
    <p:sldLayoutId id="2147487275" r:id="rId12"/>
    <p:sldLayoutId id="2147487276" r:id="rId13"/>
    <p:sldLayoutId id="2147487277" r:id="rId14"/>
    <p:sldLayoutId id="2147487278" r:id="rId15"/>
    <p:sldLayoutId id="2147487279" r:id="rId16"/>
    <p:sldLayoutId id="214748728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B19E7-BC91-4186-93FD-7A758FD4E9AA}" type="datetimeFigureOut">
              <a:rPr lang="en-US" smtClean="0"/>
              <a:t>9/27/2019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78E43-0D4B-44DE-ABB6-96F836D036CB}" type="slidenum">
              <a:rPr lang="en-US" smtClean="0"/>
              <a:t>‹#›</a:t>
            </a:fld>
            <a:endParaRPr lang="en-US"/>
          </a:p>
        </p:txBody>
      </p:sp>
    </p:spTree>
    <p:extLst>
      <p:ext uri="{BB962C8B-B14F-4D97-AF65-F5344CB8AC3E}">
        <p14:creationId xmlns:p14="http://schemas.microsoft.com/office/powerpoint/2010/main" val="1688770626"/>
      </p:ext>
    </p:extLst>
  </p:cSld>
  <p:clrMap bg1="lt1" tx1="dk1" bg2="lt2" tx2="dk2" accent1="accent1" accent2="accent2" accent3="accent3" accent4="accent4" accent5="accent5" accent6="accent6" hlink="hlink" folHlink="folHlink"/>
  <p:sldLayoutIdLst>
    <p:sldLayoutId id="2147487282" r:id="rId1"/>
    <p:sldLayoutId id="2147487283" r:id="rId2"/>
    <p:sldLayoutId id="2147487284" r:id="rId3"/>
    <p:sldLayoutId id="2147487285" r:id="rId4"/>
    <p:sldLayoutId id="2147487286" r:id="rId5"/>
    <p:sldLayoutId id="2147487287" r:id="rId6"/>
    <p:sldLayoutId id="2147487288" r:id="rId7"/>
    <p:sldLayoutId id="2147487289" r:id="rId8"/>
    <p:sldLayoutId id="2147487290" r:id="rId9"/>
    <p:sldLayoutId id="2147487291" r:id="rId10"/>
    <p:sldLayoutId id="21474872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E76A8-FE90-4F08-B0F5-2EE728373872}" type="datetimeFigureOut">
              <a:rPr lang="en-US" smtClean="0"/>
              <a:t>9/27/2019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CFD5D-6CE1-4A9D-B01D-364A74493242}" type="slidenum">
              <a:rPr lang="en-US" smtClean="0"/>
              <a:t>‹#›</a:t>
            </a:fld>
            <a:endParaRPr lang="en-US"/>
          </a:p>
        </p:txBody>
      </p:sp>
    </p:spTree>
    <p:extLst>
      <p:ext uri="{BB962C8B-B14F-4D97-AF65-F5344CB8AC3E}">
        <p14:creationId xmlns:p14="http://schemas.microsoft.com/office/powerpoint/2010/main" val="3042947293"/>
      </p:ext>
    </p:extLst>
  </p:cSld>
  <p:clrMap bg1="lt1" tx1="dk1" bg2="lt2" tx2="dk2" accent1="accent1" accent2="accent2" accent3="accent3" accent4="accent4" accent5="accent5" accent6="accent6" hlink="hlink" folHlink="folHlink"/>
  <p:sldLayoutIdLst>
    <p:sldLayoutId id="2147487306" r:id="rId1"/>
    <p:sldLayoutId id="2147487307" r:id="rId2"/>
    <p:sldLayoutId id="2147487308" r:id="rId3"/>
    <p:sldLayoutId id="2147487309" r:id="rId4"/>
    <p:sldLayoutId id="2147487310" r:id="rId5"/>
    <p:sldLayoutId id="2147487311" r:id="rId6"/>
    <p:sldLayoutId id="2147487312" r:id="rId7"/>
    <p:sldLayoutId id="2147487313" r:id="rId8"/>
    <p:sldLayoutId id="2147487314" r:id="rId9"/>
    <p:sldLayoutId id="2147487315" r:id="rId10"/>
    <p:sldLayoutId id="21474873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ECCCC8-1099-4549-B0DA-EE9B76864A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39270F-A79C-47A0-812E-6EC0533A15E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6C5AB-0B14-441A-A04C-71D53BE99F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89698D-FC4E-4961-8A58-62E42DF8359C}" type="datetimeFigureOut">
              <a:rPr lang="en-US" smtClean="0"/>
              <a:t>9/27/2019</a:t>
            </a:fld>
            <a:endParaRPr lang="en-US"/>
          </a:p>
        </p:txBody>
      </p:sp>
      <p:sp>
        <p:nvSpPr>
          <p:cNvPr id="5" name="Footer Placeholder 4">
            <a:extLst>
              <a:ext uri="{FF2B5EF4-FFF2-40B4-BE49-F238E27FC236}">
                <a16:creationId xmlns:a16="http://schemas.microsoft.com/office/drawing/2014/main" id="{BC5CB65D-A40F-4C8A-BFD9-E6FAA64951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5D74E4-1BA6-41C2-9120-64B707B3ED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30EF42-96B2-466A-A4F4-3581C9018A72}" type="slidenum">
              <a:rPr lang="en-US" smtClean="0"/>
              <a:t>‹#›</a:t>
            </a:fld>
            <a:endParaRPr lang="en-US"/>
          </a:p>
        </p:txBody>
      </p:sp>
    </p:spTree>
    <p:extLst>
      <p:ext uri="{BB962C8B-B14F-4D97-AF65-F5344CB8AC3E}">
        <p14:creationId xmlns:p14="http://schemas.microsoft.com/office/powerpoint/2010/main" val="874154295"/>
      </p:ext>
    </p:extLst>
  </p:cSld>
  <p:clrMap bg1="lt1" tx1="dk1" bg2="lt2" tx2="dk2" accent1="accent1" accent2="accent2" accent3="accent3" accent4="accent4" accent5="accent5" accent6="accent6" hlink="hlink" folHlink="folHlink"/>
  <p:sldLayoutIdLst>
    <p:sldLayoutId id="2147487318" r:id="rId1"/>
    <p:sldLayoutId id="2147487319" r:id="rId2"/>
    <p:sldLayoutId id="2147487320" r:id="rId3"/>
    <p:sldLayoutId id="2147487321" r:id="rId4"/>
    <p:sldLayoutId id="2147487322" r:id="rId5"/>
    <p:sldLayoutId id="2147487323" r:id="rId6"/>
    <p:sldLayoutId id="2147487324" r:id="rId7"/>
    <p:sldLayoutId id="2147487325" r:id="rId8"/>
    <p:sldLayoutId id="2147487326" r:id="rId9"/>
    <p:sldLayoutId id="2147487327" r:id="rId10"/>
    <p:sldLayoutId id="21474873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595" y="1801840"/>
            <a:ext cx="7071167" cy="923330"/>
          </a:xfrm>
          <a:prstGeom prst="rect">
            <a:avLst/>
          </a:prstGeom>
          <a:noFill/>
          <a:effectLst>
            <a:outerShdw blurRad="50800" dist="38100" dir="2700000" algn="tl" rotWithShape="0">
              <a:prstClr val="black">
                <a:alpha val="40000"/>
              </a:prstClr>
            </a:outerShdw>
          </a:effec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FEFE5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ANNOUNCEMENTS</a:t>
            </a:r>
          </a:p>
        </p:txBody>
      </p:sp>
      <p:sp>
        <p:nvSpPr>
          <p:cNvPr id="3" name="Rectangle 2"/>
          <p:cNvSpPr/>
          <p:nvPr/>
        </p:nvSpPr>
        <p:spPr>
          <a:xfrm>
            <a:off x="1086443" y="3429000"/>
            <a:ext cx="7021474" cy="1200329"/>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7200" b="1" spc="50" dirty="0">
                <a:ln w="0"/>
                <a:solidFill>
                  <a:srgbClr val="FFFFFF"/>
                </a:solidFill>
                <a:latin typeface="Tahoma" panose="020B0604030504040204" pitchFamily="34" charset="0"/>
                <a:ea typeface="Tahoma" panose="020B0604030504040204" pitchFamily="34" charset="0"/>
                <a:cs typeface="Tahoma" panose="020B0604030504040204" pitchFamily="34" charset="0"/>
              </a:rPr>
              <a:t>Sept</a:t>
            </a:r>
            <a:r>
              <a:rPr lang="en-US" sz="7200" b="1" spc="50" dirty="0">
                <a:ln w="0"/>
                <a:solidFill>
                  <a:srgbClr val="FFFFFF"/>
                </a:solidFill>
                <a:effectLst/>
                <a:latin typeface="Tahoma" panose="020B0604030504040204" pitchFamily="34" charset="0"/>
                <a:ea typeface="Tahoma" panose="020B0604030504040204" pitchFamily="34" charset="0"/>
                <a:cs typeface="Tahoma" panose="020B0604030504040204" pitchFamily="34" charset="0"/>
              </a:rPr>
              <a:t>. 27,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735FD9-E286-4116-9DE6-79CC9EFC01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796050" y="-136652"/>
            <a:ext cx="10736100" cy="8129259"/>
          </a:xfrm>
          <a:prstGeom prst="rect">
            <a:avLst/>
          </a:prstGeom>
        </p:spPr>
      </p:pic>
      <p:pic>
        <p:nvPicPr>
          <p:cNvPr id="7" name="Picture 6">
            <a:extLst>
              <a:ext uri="{FF2B5EF4-FFF2-40B4-BE49-F238E27FC236}">
                <a16:creationId xmlns:a16="http://schemas.microsoft.com/office/drawing/2014/main" id="{5414796E-8353-460E-A5D9-394B4D710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239" y="1554645"/>
            <a:ext cx="1487927" cy="1478798"/>
          </a:xfrm>
          <a:prstGeom prst="rect">
            <a:avLst/>
          </a:prstGeom>
          <a:effectLst>
            <a:glow rad="63500">
              <a:schemeClr val="accent4">
                <a:satMod val="175000"/>
                <a:alpha val="40000"/>
              </a:schemeClr>
            </a:glow>
          </a:effectLst>
        </p:spPr>
      </p:pic>
      <p:sp>
        <p:nvSpPr>
          <p:cNvPr id="13" name="Rectangle 12">
            <a:extLst>
              <a:ext uri="{FF2B5EF4-FFF2-40B4-BE49-F238E27FC236}">
                <a16:creationId xmlns:a16="http://schemas.microsoft.com/office/drawing/2014/main" id="{6164FB5A-91EF-45E5-A452-321DDA781855}"/>
              </a:ext>
            </a:extLst>
          </p:cNvPr>
          <p:cNvSpPr/>
          <p:nvPr/>
        </p:nvSpPr>
        <p:spPr>
          <a:xfrm>
            <a:off x="4442977" y="2346066"/>
            <a:ext cx="2845652" cy="830997"/>
          </a:xfrm>
          <a:prstGeom prst="rect">
            <a:avLst/>
          </a:prstGeom>
          <a:noFill/>
        </p:spPr>
        <p:txBody>
          <a:bodyPr wrap="none" lIns="91440" tIns="45720" rIns="91440" bIns="45720">
            <a:spAutoFit/>
          </a:bodyPr>
          <a:lstStyle/>
          <a:p>
            <a:pPr marL="279400" indent="-279400" algn="ctr">
              <a:buFont typeface="Arial" panose="020B0604020202020204" pitchFamily="34" charset="0"/>
              <a:buChar char="•"/>
            </a:pPr>
            <a:r>
              <a:rPr lang="en-US" sz="4800" b="0" cap="none" spc="0" dirty="0">
                <a:ln w="0"/>
                <a:solidFill>
                  <a:srgbClr val="FFFF00"/>
                </a:solidFill>
                <a:effectLst>
                  <a:outerShdw blurRad="38100" dist="19050" dir="2700000" algn="tl" rotWithShape="0">
                    <a:schemeClr val="dk1">
                      <a:alpha val="40000"/>
                    </a:schemeClr>
                  </a:outerShdw>
                </a:effectLst>
              </a:rPr>
              <a:t>e</a:t>
            </a:r>
            <a:r>
              <a:rPr lang="en-US" sz="4800" dirty="0">
                <a:ln w="0"/>
                <a:solidFill>
                  <a:srgbClr val="FFFF00"/>
                </a:solidFill>
                <a:effectLst>
                  <a:outerShdw blurRad="38100" dist="19050" dir="2700000" algn="tl" rotWithShape="0">
                    <a:schemeClr val="dk1">
                      <a:alpha val="40000"/>
                    </a:schemeClr>
                  </a:outerShdw>
                </a:effectLst>
              </a:rPr>
              <a:t>-Giving</a:t>
            </a:r>
            <a:endParaRPr lang="en-US" sz="4800" b="0" cap="none" spc="0" dirty="0">
              <a:ln w="0"/>
              <a:solidFill>
                <a:srgbClr val="FFFF00"/>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4E57CD06-7089-4477-AE21-2062BA0C791A}"/>
              </a:ext>
            </a:extLst>
          </p:cNvPr>
          <p:cNvSpPr/>
          <p:nvPr/>
        </p:nvSpPr>
        <p:spPr>
          <a:xfrm>
            <a:off x="4813623" y="2843407"/>
            <a:ext cx="1923925" cy="830997"/>
          </a:xfrm>
          <a:prstGeom prst="rect">
            <a:avLst/>
          </a:prstGeom>
          <a:noFill/>
        </p:spPr>
        <p:txBody>
          <a:bodyPr wrap="none" lIns="91440" tIns="45720" rIns="91440" bIns="45720">
            <a:spAutoFit/>
          </a:bodyPr>
          <a:lstStyle/>
          <a:p>
            <a:pPr marL="231775" indent="-231775" algn="ctr">
              <a:buFont typeface="Arial" panose="020B0604020202020204" pitchFamily="34" charset="0"/>
              <a:buChar char="•"/>
            </a:pPr>
            <a:r>
              <a:rPr lang="en-US" sz="4800" b="0" cap="none" spc="0" dirty="0">
                <a:ln w="0"/>
                <a:solidFill>
                  <a:srgbClr val="FFFF00"/>
                </a:solidFill>
                <a:effectLst>
                  <a:outerShdw blurRad="38100" dist="19050" dir="2700000" algn="tl" rotWithShape="0">
                    <a:schemeClr val="dk1">
                      <a:alpha val="40000"/>
                    </a:schemeClr>
                  </a:outerShdw>
                </a:effectLst>
              </a:rPr>
              <a:t>email</a:t>
            </a:r>
          </a:p>
        </p:txBody>
      </p:sp>
      <p:sp>
        <p:nvSpPr>
          <p:cNvPr id="23" name="Rectangle 22">
            <a:extLst>
              <a:ext uri="{FF2B5EF4-FFF2-40B4-BE49-F238E27FC236}">
                <a16:creationId xmlns:a16="http://schemas.microsoft.com/office/drawing/2014/main" id="{0567A4DA-7B5E-427F-9045-57EFA141BFBF}"/>
              </a:ext>
            </a:extLst>
          </p:cNvPr>
          <p:cNvSpPr/>
          <p:nvPr/>
        </p:nvSpPr>
        <p:spPr>
          <a:xfrm rot="21346247">
            <a:off x="5467627" y="-258811"/>
            <a:ext cx="860690" cy="2646878"/>
          </a:xfrm>
          <a:prstGeom prst="rect">
            <a:avLst/>
          </a:prstGeom>
          <a:noFill/>
        </p:spPr>
        <p:txBody>
          <a:bodyPr wrap="square" lIns="91440" tIns="45720" rIns="91440" bIns="45720">
            <a:spAutoFit/>
          </a:bodyPr>
          <a:lstStyle/>
          <a:p>
            <a:pPr algn="ctr"/>
            <a:r>
              <a:rPr lang="en-US" sz="16600" b="0" cap="none" spc="0" dirty="0">
                <a:ln w="0"/>
                <a:solidFill>
                  <a:schemeClr val="accent1"/>
                </a:solidFill>
                <a:effectLst>
                  <a:outerShdw blurRad="38100" dist="25400" dir="5400000" algn="ctr" rotWithShape="0">
                    <a:srgbClr val="6E747A">
                      <a:alpha val="43000"/>
                    </a:srgbClr>
                  </a:outerShdw>
                </a:effectLst>
              </a:rPr>
              <a:t>?</a:t>
            </a:r>
          </a:p>
        </p:txBody>
      </p:sp>
      <p:sp>
        <p:nvSpPr>
          <p:cNvPr id="29" name="Rectangle 28">
            <a:extLst>
              <a:ext uri="{FF2B5EF4-FFF2-40B4-BE49-F238E27FC236}">
                <a16:creationId xmlns:a16="http://schemas.microsoft.com/office/drawing/2014/main" id="{213AD8F8-59F4-4920-A918-3F26A03D5A3F}"/>
              </a:ext>
            </a:extLst>
          </p:cNvPr>
          <p:cNvSpPr/>
          <p:nvPr/>
        </p:nvSpPr>
        <p:spPr>
          <a:xfrm rot="474196">
            <a:off x="6228304" y="-140616"/>
            <a:ext cx="860690" cy="2646878"/>
          </a:xfrm>
          <a:prstGeom prst="rect">
            <a:avLst/>
          </a:prstGeom>
          <a:noFill/>
        </p:spPr>
        <p:txBody>
          <a:bodyPr wrap="square" lIns="91440" tIns="45720" rIns="91440" bIns="45720">
            <a:spAutoFit/>
          </a:bodyPr>
          <a:lstStyle/>
          <a:p>
            <a:pPr algn="ctr"/>
            <a:r>
              <a:rPr lang="en-US" sz="16600" b="0" cap="none" spc="0" dirty="0">
                <a:ln w="0"/>
                <a:solidFill>
                  <a:schemeClr val="accent1"/>
                </a:solidFill>
                <a:effectLst>
                  <a:outerShdw blurRad="38100" dist="25400" dir="5400000" algn="ctr" rotWithShape="0">
                    <a:srgbClr val="6E747A">
                      <a:alpha val="43000"/>
                    </a:srgbClr>
                  </a:outerShdw>
                </a:effectLst>
              </a:rPr>
              <a:t>?</a:t>
            </a:r>
          </a:p>
        </p:txBody>
      </p:sp>
      <p:sp>
        <p:nvSpPr>
          <p:cNvPr id="30" name="Rectangle 29">
            <a:extLst>
              <a:ext uri="{FF2B5EF4-FFF2-40B4-BE49-F238E27FC236}">
                <a16:creationId xmlns:a16="http://schemas.microsoft.com/office/drawing/2014/main" id="{A0CE8E2E-CEED-4DD4-B0F8-2B1D5766E674}"/>
              </a:ext>
            </a:extLst>
          </p:cNvPr>
          <p:cNvSpPr/>
          <p:nvPr/>
        </p:nvSpPr>
        <p:spPr>
          <a:xfrm rot="1159426">
            <a:off x="6969591" y="106669"/>
            <a:ext cx="860690" cy="2646878"/>
          </a:xfrm>
          <a:prstGeom prst="rect">
            <a:avLst/>
          </a:prstGeom>
          <a:noFill/>
        </p:spPr>
        <p:txBody>
          <a:bodyPr wrap="square" lIns="91440" tIns="45720" rIns="91440" bIns="45720">
            <a:spAutoFit/>
          </a:bodyPr>
          <a:lstStyle/>
          <a:p>
            <a:pPr algn="ctr"/>
            <a:r>
              <a:rPr lang="en-US" sz="16600" b="0" cap="none" spc="0" dirty="0">
                <a:ln w="0"/>
                <a:solidFill>
                  <a:schemeClr val="accent1"/>
                </a:solidFill>
                <a:effectLst>
                  <a:outerShdw blurRad="38100" dist="25400" dir="5400000" algn="ctr" rotWithShape="0">
                    <a:srgbClr val="6E747A">
                      <a:alpha val="43000"/>
                    </a:srgbClr>
                  </a:outerShdw>
                </a:effectLst>
              </a:rPr>
              <a:t>?</a:t>
            </a:r>
          </a:p>
        </p:txBody>
      </p:sp>
      <p:sp>
        <p:nvSpPr>
          <p:cNvPr id="31" name="Rectangle 30">
            <a:extLst>
              <a:ext uri="{FF2B5EF4-FFF2-40B4-BE49-F238E27FC236}">
                <a16:creationId xmlns:a16="http://schemas.microsoft.com/office/drawing/2014/main" id="{57A2613B-C651-4504-921F-8B349E0A80F3}"/>
              </a:ext>
            </a:extLst>
          </p:cNvPr>
          <p:cNvSpPr/>
          <p:nvPr/>
        </p:nvSpPr>
        <p:spPr>
          <a:xfrm>
            <a:off x="4562735" y="3482466"/>
            <a:ext cx="2249334" cy="646331"/>
          </a:xfrm>
          <a:prstGeom prst="rect">
            <a:avLst/>
          </a:prstGeom>
          <a:noFill/>
        </p:spPr>
        <p:txBody>
          <a:bodyPr wrap="none" lIns="91440" tIns="45720" rIns="91440" bIns="45720">
            <a:spAutoFit/>
          </a:bodyPr>
          <a:lstStyle/>
          <a:p>
            <a:pPr marL="231775" indent="-231775" algn="ctr">
              <a:buFont typeface="Arial" panose="020B0604020202020204" pitchFamily="34" charset="0"/>
              <a:buChar char="•"/>
            </a:pPr>
            <a:r>
              <a:rPr lang="en-US" sz="3600" b="0" cap="none" spc="0" dirty="0">
                <a:ln w="0"/>
                <a:solidFill>
                  <a:srgbClr val="FFFF00"/>
                </a:solidFill>
                <a:effectLst>
                  <a:outerShdw blurRad="38100" dist="19050" dir="2700000" algn="tl" rotWithShape="0">
                    <a:schemeClr val="dk1">
                      <a:alpha val="40000"/>
                    </a:schemeClr>
                  </a:outerShdw>
                </a:effectLst>
              </a:rPr>
              <a:t>Photo ID</a:t>
            </a:r>
          </a:p>
        </p:txBody>
      </p:sp>
      <p:sp>
        <p:nvSpPr>
          <p:cNvPr id="32" name="Rectangle 31">
            <a:extLst>
              <a:ext uri="{FF2B5EF4-FFF2-40B4-BE49-F238E27FC236}">
                <a16:creationId xmlns:a16="http://schemas.microsoft.com/office/drawing/2014/main" id="{A086D8E7-4E2C-441D-9A92-6E3D11F414F3}"/>
              </a:ext>
            </a:extLst>
          </p:cNvPr>
          <p:cNvSpPr/>
          <p:nvPr/>
        </p:nvSpPr>
        <p:spPr>
          <a:xfrm>
            <a:off x="4201116" y="3952779"/>
            <a:ext cx="3148940" cy="584775"/>
          </a:xfrm>
          <a:prstGeom prst="rect">
            <a:avLst/>
          </a:prstGeom>
        </p:spPr>
        <p:txBody>
          <a:bodyPr wrap="none">
            <a:spAutoFit/>
          </a:bodyPr>
          <a:lstStyle/>
          <a:p>
            <a:pPr marL="169863" indent="-169863" algn="ctr">
              <a:buFont typeface="Arial" panose="020B0604020202020204" pitchFamily="34" charset="0"/>
              <a:buChar char="•"/>
            </a:pPr>
            <a:r>
              <a:rPr lang="en-US" sz="3200" b="1" dirty="0">
                <a:ln w="0"/>
                <a:solidFill>
                  <a:srgbClr val="FFFF00"/>
                </a:solidFill>
                <a:effectLst>
                  <a:outerShdw blurRad="38100" dist="19050" dir="2700000" algn="tl" rotWithShape="0">
                    <a:schemeClr val="dk1">
                      <a:alpha val="40000"/>
                    </a:schemeClr>
                  </a:outerShdw>
                </a:effectLst>
              </a:rPr>
              <a:t>password reset</a:t>
            </a:r>
          </a:p>
        </p:txBody>
      </p:sp>
      <p:sp>
        <p:nvSpPr>
          <p:cNvPr id="33" name="Rectangle 32">
            <a:extLst>
              <a:ext uri="{FF2B5EF4-FFF2-40B4-BE49-F238E27FC236}">
                <a16:creationId xmlns:a16="http://schemas.microsoft.com/office/drawing/2014/main" id="{F926BEBA-448D-439E-BADC-CDB16A397BDE}"/>
              </a:ext>
            </a:extLst>
          </p:cNvPr>
          <p:cNvSpPr/>
          <p:nvPr/>
        </p:nvSpPr>
        <p:spPr>
          <a:xfrm>
            <a:off x="2037483" y="2928038"/>
            <a:ext cx="1646605" cy="923330"/>
          </a:xfrm>
          <a:prstGeom prst="rect">
            <a:avLst/>
          </a:prstGeom>
          <a:noFill/>
        </p:spPr>
        <p:txBody>
          <a:bodyPr wrap="none" lIns="91440" tIns="45720" rIns="91440" bIns="45720">
            <a:spAutoFit/>
          </a:bodyPr>
          <a:lstStyle/>
          <a:p>
            <a:pPr algn="ctr"/>
            <a:r>
              <a:rPr lang="en-US" sz="5400" b="1" cap="none" spc="0" dirty="0">
                <a:ln w="0"/>
                <a:solidFill>
                  <a:schemeClr val="accent4">
                    <a:lumMod val="60000"/>
                    <a:lumOff val="40000"/>
                  </a:schemeClr>
                </a:solidFill>
                <a:effectLst>
                  <a:outerShdw blurRad="38100" dist="38100" dir="2700000" algn="tl">
                    <a:srgbClr val="000000">
                      <a:alpha val="43137"/>
                    </a:srgbClr>
                  </a:outerShdw>
                  <a:reflection blurRad="6350" stA="53000" endA="300" endPos="35500" dir="5400000" sy="-90000" algn="bl" rotWithShape="0"/>
                </a:effectLst>
              </a:rPr>
              <a:t>BLD</a:t>
            </a:r>
          </a:p>
        </p:txBody>
      </p:sp>
      <p:sp>
        <p:nvSpPr>
          <p:cNvPr id="34" name="Rectangle 33">
            <a:extLst>
              <a:ext uri="{FF2B5EF4-FFF2-40B4-BE49-F238E27FC236}">
                <a16:creationId xmlns:a16="http://schemas.microsoft.com/office/drawing/2014/main" id="{9E15365A-64FF-4FA5-94BE-91768C83F092}"/>
              </a:ext>
            </a:extLst>
          </p:cNvPr>
          <p:cNvSpPr/>
          <p:nvPr/>
        </p:nvSpPr>
        <p:spPr>
          <a:xfrm>
            <a:off x="195314" y="152287"/>
            <a:ext cx="5051383" cy="707886"/>
          </a:xfrm>
          <a:prstGeom prst="rect">
            <a:avLst/>
          </a:prstGeom>
          <a:noFill/>
        </p:spPr>
        <p:txBody>
          <a:bodyPr wrap="none" lIns="91440" tIns="45720" rIns="91440" bIns="45720">
            <a:spAutoFit/>
          </a:bodyPr>
          <a:lstStyle/>
          <a:p>
            <a:pPr algn="ctr"/>
            <a:r>
              <a:rPr lang="en-US" sz="4000" b="0" cap="none" spc="0" dirty="0">
                <a:ln w="0"/>
                <a:solidFill>
                  <a:schemeClr val="accent6">
                    <a:lumMod val="60000"/>
                    <a:lumOff val="40000"/>
                  </a:schemeClr>
                </a:solidFill>
                <a:effectLst>
                  <a:outerShdw blurRad="38100" dist="25400" dir="5400000" algn="ctr" rotWithShape="0">
                    <a:srgbClr val="6E747A">
                      <a:alpha val="43000"/>
                    </a:srgbClr>
                  </a:outerShdw>
                </a:effectLst>
              </a:rPr>
              <a:t>If you have questions</a:t>
            </a:r>
          </a:p>
        </p:txBody>
      </p:sp>
      <p:sp>
        <p:nvSpPr>
          <p:cNvPr id="35" name="Rectangle 34">
            <a:extLst>
              <a:ext uri="{FF2B5EF4-FFF2-40B4-BE49-F238E27FC236}">
                <a16:creationId xmlns:a16="http://schemas.microsoft.com/office/drawing/2014/main" id="{39C52538-690C-432C-9AB6-A45E4A259189}"/>
              </a:ext>
            </a:extLst>
          </p:cNvPr>
          <p:cNvSpPr/>
          <p:nvPr/>
        </p:nvSpPr>
        <p:spPr>
          <a:xfrm>
            <a:off x="20104" y="4784248"/>
            <a:ext cx="5339923" cy="923330"/>
          </a:xfrm>
          <a:prstGeom prst="rect">
            <a:avLst/>
          </a:prstGeom>
          <a:noFill/>
        </p:spPr>
        <p:txBody>
          <a:bodyPr wrap="none" lIns="91440" tIns="45720" rIns="91440" bIns="45720">
            <a:spAutoFit/>
          </a:bodyPr>
          <a:lstStyle/>
          <a:p>
            <a:pPr algn="ctr"/>
            <a:r>
              <a:rPr lang="en-US" sz="5400" b="1" cap="none" spc="0" dirty="0">
                <a:ln w="0"/>
                <a:solidFill>
                  <a:schemeClr val="accent1"/>
                </a:solidFill>
                <a:effectLst>
                  <a:outerShdw blurRad="38100" dist="38100" dir="2700000" algn="tl">
                    <a:srgbClr val="000000">
                      <a:alpha val="43137"/>
                    </a:srgbClr>
                  </a:outerShdw>
                </a:effectLst>
              </a:rPr>
              <a:t>BLD Secretariat </a:t>
            </a:r>
          </a:p>
        </p:txBody>
      </p:sp>
      <p:sp>
        <p:nvSpPr>
          <p:cNvPr id="36" name="Rectangle 35">
            <a:extLst>
              <a:ext uri="{FF2B5EF4-FFF2-40B4-BE49-F238E27FC236}">
                <a16:creationId xmlns:a16="http://schemas.microsoft.com/office/drawing/2014/main" id="{A2797F8D-04ED-4E97-9785-5574802B53A6}"/>
              </a:ext>
            </a:extLst>
          </p:cNvPr>
          <p:cNvSpPr/>
          <p:nvPr/>
        </p:nvSpPr>
        <p:spPr>
          <a:xfrm>
            <a:off x="1156642" y="6341572"/>
            <a:ext cx="6830716" cy="584775"/>
          </a:xfrm>
          <a:prstGeom prst="rect">
            <a:avLst/>
          </a:prstGeom>
          <a:noFill/>
        </p:spPr>
        <p:txBody>
          <a:bodyPr wrap="none" lIns="91440" tIns="45720" rIns="91440" bIns="45720">
            <a:spAutoFit/>
          </a:bodyPr>
          <a:lstStyle/>
          <a:p>
            <a:pPr algn="ctr"/>
            <a:r>
              <a:rPr lang="en-US" sz="3200" b="1" cap="none" spc="0" dirty="0">
                <a:ln w="0"/>
                <a:solidFill>
                  <a:srgbClr val="FFFF00"/>
                </a:solidFill>
                <a:effectLst>
                  <a:outerShdw blurRad="38100" dist="38100" dir="2700000" algn="tl">
                    <a:srgbClr val="000000">
                      <a:alpha val="43137"/>
                    </a:srgbClr>
                  </a:outerShdw>
                </a:effectLst>
              </a:rPr>
              <a:t>Available tonight at the auditorium</a:t>
            </a:r>
          </a:p>
        </p:txBody>
      </p:sp>
    </p:spTree>
    <p:extLst>
      <p:ext uri="{BB962C8B-B14F-4D97-AF65-F5344CB8AC3E}">
        <p14:creationId xmlns:p14="http://schemas.microsoft.com/office/powerpoint/2010/main" val="2507457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88" y="3128683"/>
            <a:ext cx="9081623" cy="2985433"/>
          </a:xfrm>
          <a:prstGeom prst="rect">
            <a:avLst/>
          </a:prstGeom>
          <a:noFill/>
          <a:effectLst>
            <a:glow rad="228600">
              <a:schemeClr val="accent5">
                <a:satMod val="175000"/>
                <a:alpha val="40000"/>
              </a:schemeClr>
            </a:glow>
            <a:outerShdw blurRad="50800" dist="88900" dir="1800000" algn="tl" rotWithShape="0">
              <a:prstClr val="black">
                <a:alpha val="55000"/>
              </a:prstClr>
            </a:outerShdw>
          </a:effectLst>
        </p:spPr>
        <p:txBody>
          <a:bodyPr wrap="square">
            <a:spAutoFit/>
            <a:scene3d>
              <a:camera prst="orthographicFront"/>
              <a:lightRig rig="harsh" dir="t"/>
            </a:scene3d>
            <a:sp3d extrusionH="57150" prstMaterial="matte">
              <a:bevelT w="63500" h="12700"/>
              <a:contourClr>
                <a:schemeClr val="bg1">
                  <a:lumMod val="65000"/>
                </a:schemeClr>
              </a:contourClr>
            </a:sp3d>
          </a:bodyPr>
          <a:lstStyle/>
          <a:p>
            <a:pPr algn="ctr">
              <a:defRPr/>
            </a:pPr>
            <a:r>
              <a:rPr lang="en-US" sz="60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Oct. 4, 2019</a:t>
            </a:r>
          </a:p>
          <a:p>
            <a:pPr algn="ctr">
              <a:defRPr/>
            </a:pPr>
            <a:r>
              <a:rPr lang="en-US" sz="8000" b="1" dirty="0">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Management </a:t>
            </a:r>
          </a:p>
          <a:p>
            <a:pPr algn="ctr">
              <a:defRPr/>
            </a:pPr>
            <a:r>
              <a:rPr lang="en-US" sz="48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Apostolate</a:t>
            </a:r>
          </a:p>
        </p:txBody>
      </p:sp>
      <p:sp>
        <p:nvSpPr>
          <p:cNvPr id="3" name="Rectangle 2"/>
          <p:cNvSpPr/>
          <p:nvPr/>
        </p:nvSpPr>
        <p:spPr>
          <a:xfrm>
            <a:off x="56515" y="152400"/>
            <a:ext cx="9120553" cy="2308324"/>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Marshaling </a:t>
            </a:r>
          </a:p>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Schedule</a:t>
            </a:r>
          </a:p>
        </p:txBody>
      </p:sp>
    </p:spTree>
    <p:extLst>
      <p:ext uri="{BB962C8B-B14F-4D97-AF65-F5344CB8AC3E}">
        <p14:creationId xmlns:p14="http://schemas.microsoft.com/office/powerpoint/2010/main" val="1429907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497"/>
            <a:ext cx="9144000" cy="944562"/>
          </a:xfrm>
          <a:effectLst>
            <a:outerShdw blurRad="63500" dist="114300" dir="3000000" algn="tl" rotWithShape="0">
              <a:prstClr val="black">
                <a:alpha val="40000"/>
              </a:prstClr>
            </a:outerShdw>
          </a:effectLst>
        </p:spPr>
        <p:txBody>
          <a:bodyPr>
            <a:noAutofit/>
          </a:bodyPr>
          <a:lstStyle/>
          <a:p>
            <a:pPr>
              <a:defRPr/>
            </a:pPr>
            <a:r>
              <a:rPr lang="en-US" sz="8000" dirty="0">
                <a:solidFill>
                  <a:srgbClr val="FFFF00"/>
                </a:solidFill>
                <a:effectLst>
                  <a:outerShdw blurRad="114300" dist="101600" dir="2700000" algn="tl" rotWithShape="0">
                    <a:srgbClr val="000000">
                      <a:alpha val="40000"/>
                    </a:srgbClr>
                  </a:outerShdw>
                </a:effectLst>
              </a:rPr>
              <a:t>ORDER</a:t>
            </a:r>
          </a:p>
        </p:txBody>
      </p:sp>
      <p:sp>
        <p:nvSpPr>
          <p:cNvPr id="5" name="Content Placeholder 2"/>
          <p:cNvSpPr>
            <a:spLocks noGrp="1"/>
          </p:cNvSpPr>
          <p:nvPr>
            <p:ph idx="1"/>
          </p:nvPr>
        </p:nvSpPr>
        <p:spPr>
          <a:xfrm>
            <a:off x="0" y="1765464"/>
            <a:ext cx="9144000" cy="5092536"/>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defRPr/>
            </a:pPr>
            <a:r>
              <a:rPr lang="en-US" sz="6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“…Pursue righteousness, devotion, faith, love, patience, and gentleness.” </a:t>
            </a:r>
          </a:p>
          <a:p>
            <a:pPr marL="0" indent="0" algn="ctr">
              <a:spcBef>
                <a:spcPts val="0"/>
              </a:spcBef>
              <a:buClr>
                <a:srgbClr val="FFFFFF"/>
              </a:buClr>
              <a:buSzPct val="100000"/>
              <a:buNone/>
              <a:defRPr/>
            </a:pPr>
            <a:r>
              <a:rPr lang="en-US" sz="6000" b="1" spc="-150"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1 Tm 6:11</a:t>
            </a:r>
            <a:endParaRPr lang="en-US" sz="1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714"/>
            <a:ext cx="9144000" cy="944562"/>
          </a:xfrm>
          <a:effectLst>
            <a:outerShdw blurRad="63500" dist="114300" dir="3000000" algn="tl" rotWithShape="0">
              <a:prstClr val="black">
                <a:alpha val="40000"/>
              </a:prstClr>
            </a:outerShdw>
          </a:effectLst>
        </p:spPr>
        <p:txBody>
          <a:bodyPr>
            <a:noAutofit/>
          </a:bodyPr>
          <a:lstStyle/>
          <a:p>
            <a:pPr>
              <a:defRPr/>
            </a:pPr>
            <a:r>
              <a:rPr lang="en-US" sz="6600" dirty="0">
                <a:solidFill>
                  <a:srgbClr val="FFFF00"/>
                </a:solidFill>
                <a:effectLst>
                  <a:outerShdw blurRad="114300" dist="101600" dir="2700000" algn="tl" rotWithShape="0">
                    <a:srgbClr val="000000">
                      <a:alpha val="40000"/>
                    </a:srgbClr>
                  </a:outerShdw>
                </a:effectLst>
              </a:rPr>
              <a:t>DIRECTION</a:t>
            </a:r>
          </a:p>
        </p:txBody>
      </p:sp>
      <p:sp>
        <p:nvSpPr>
          <p:cNvPr id="5" name="Content Placeholder 2"/>
          <p:cNvSpPr>
            <a:spLocks noGrp="1"/>
          </p:cNvSpPr>
          <p:nvPr>
            <p:ph idx="1"/>
          </p:nvPr>
        </p:nvSpPr>
        <p:spPr>
          <a:xfrm>
            <a:off x="-1" y="2299975"/>
            <a:ext cx="9143999" cy="3119875"/>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tabLst>
                <a:tab pos="750888" algn="l"/>
              </a:tabLst>
              <a:defRPr/>
            </a:pPr>
            <a:r>
              <a:rPr lang="en-US" sz="6600" b="1" spc="-300" dirty="0">
                <a:solidFill>
                  <a:srgbClr val="FFFFFF"/>
                </a:solidFill>
                <a:latin typeface="+mj-lt"/>
              </a:rPr>
              <a:t>Perform corporal works of mercy.</a:t>
            </a:r>
            <a:endParaRPr lang="en-US" sz="6600" b="1" spc="-300" dirty="0">
              <a:solidFill>
                <a:srgbClr val="FFFFFF"/>
              </a:solidFill>
              <a:effectLst/>
              <a:latin typeface="+mj-lt"/>
            </a:endParaRPr>
          </a:p>
        </p:txBody>
      </p:sp>
    </p:spTree>
    <p:extLst>
      <p:ext uri="{BB962C8B-B14F-4D97-AF65-F5344CB8AC3E}">
        <p14:creationId xmlns:p14="http://schemas.microsoft.com/office/powerpoint/2010/main" val="326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3299"/>
                    </a14:imgEffect>
                  </a14:imgLayer>
                </a14:imgProps>
              </a:ext>
            </a:extLst>
          </a:blip>
          <a:stretch>
            <a:fillRect/>
          </a:stretch>
        </p:blipFill>
        <p:spPr>
          <a:xfrm>
            <a:off x="1" y="0"/>
            <a:ext cx="9143999" cy="2759369"/>
          </a:xfrm>
          <a:prstGeom prst="rect">
            <a:avLst/>
          </a:prstGeom>
          <a:ln>
            <a:noFill/>
          </a:ln>
          <a:effectLst>
            <a:softEdge rad="317500"/>
          </a:effectLst>
        </p:spPr>
      </p:pic>
      <p:sp>
        <p:nvSpPr>
          <p:cNvPr id="2" name="Title 1"/>
          <p:cNvSpPr>
            <a:spLocks noGrp="1"/>
          </p:cNvSpPr>
          <p:nvPr>
            <p:ph type="ctrTitle" idx="4294967295"/>
          </p:nvPr>
        </p:nvSpPr>
        <p:spPr>
          <a:xfrm>
            <a:off x="457200" y="316873"/>
            <a:ext cx="8229600" cy="1828800"/>
          </a:xfrm>
          <a:ln>
            <a:noFill/>
          </a:ln>
        </p:spPr>
        <p:txBody>
          <a:bodyPr lIns="45713" tIns="0" rIns="45713" bIns="0" anchor="b">
            <a:scene3d>
              <a:camera prst="orthographicFront"/>
              <a:lightRig rig="soft" dir="t">
                <a:rot lat="0" lon="0" rev="17220000"/>
              </a:lightRig>
            </a:scene3d>
            <a:sp3d extrusionH="57150" prstMaterial="softEdge">
              <a:bevelT w="38100" h="38100"/>
            </a:sp3d>
          </a:bodyPr>
          <a:lstStyle/>
          <a:p>
            <a:pPr eaLnBrk="1" fontAlgn="auto" hangingPunct="1">
              <a:spcAft>
                <a:spcPts val="0"/>
              </a:spcAft>
              <a:defRPr/>
            </a:pPr>
            <a:r>
              <a:rPr lang="en-US" sz="4800" cap="all" dirty="0">
                <a:gradFill>
                  <a:gsLst>
                    <a:gs pos="0">
                      <a:srgbClr val="FFFF00">
                        <a:lumMod val="63000"/>
                        <a:lumOff val="37000"/>
                      </a:srgb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rPr>
              <a:t> </a:t>
            </a: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God’s  Promise </a:t>
            </a:r>
            <a:b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b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 for the week</a:t>
            </a:r>
            <a:endParaRPr lang="en-US" sz="5400" cap="all" spc="-150" dirty="0">
              <a:ln w="0">
                <a:noFill/>
              </a:ln>
              <a:solidFill>
                <a:srgbClr val="FFFF00"/>
              </a:solidFill>
              <a:effectLst>
                <a:outerShdw blurRad="127000" dist="200000" dir="2700000" algn="tl" rotWithShape="0">
                  <a:srgbClr val="000000"/>
                </a:outerShdw>
              </a:effectLst>
              <a:latin typeface="Georgia" panose="02040502050405020303" pitchFamily="18" charset="0"/>
            </a:endParaRPr>
          </a:p>
        </p:txBody>
      </p:sp>
      <p:sp>
        <p:nvSpPr>
          <p:cNvPr id="3" name="Subtitle 2"/>
          <p:cNvSpPr>
            <a:spLocks noGrp="1"/>
          </p:cNvSpPr>
          <p:nvPr>
            <p:ph type="subTitle" idx="4294967295"/>
          </p:nvPr>
        </p:nvSpPr>
        <p:spPr>
          <a:xfrm>
            <a:off x="2" y="2619884"/>
            <a:ext cx="9143998" cy="4238116"/>
          </a:xfrm>
          <a:effectLst>
            <a:glow rad="139700">
              <a:srgbClr val="FFFF00">
                <a:alpha val="0"/>
              </a:srgbClr>
            </a:glow>
            <a:outerShdw blurRad="50800" dist="38100" dir="2700000" algn="tl" rotWithShape="0">
              <a:prstClr val="black">
                <a:alpha val="40000"/>
              </a:prstClr>
            </a:outerShdw>
          </a:effectLst>
        </p:spPr>
        <p:txBody>
          <a:bodyPr>
            <a:noAutofit/>
            <a:scene3d>
              <a:camera prst="orthographicFront"/>
              <a:lightRig rig="harsh" dir="t"/>
            </a:scene3d>
            <a:sp3d extrusionH="57150" prstMaterial="matte">
              <a:bevelT w="63500" h="12700"/>
              <a:contourClr>
                <a:schemeClr val="bg1">
                  <a:lumMod val="65000"/>
                </a:schemeClr>
              </a:contourClr>
            </a:sp3d>
          </a:bodyPr>
          <a:lstStyle/>
          <a:p>
            <a:pPr marL="0" indent="0" algn="ctr">
              <a:spcBef>
                <a:spcPct val="0"/>
              </a:spcBef>
              <a:buNone/>
            </a:pPr>
            <a:r>
              <a:rPr lang="en-US" sz="4800" b="1" i="1" spc="-150" dirty="0">
                <a:ln/>
                <a:solidFill>
                  <a:srgbClr val="FFFFFF"/>
                </a:solidFill>
                <a:effectLst>
                  <a:outerShdw blurRad="38100" dist="38100" dir="2700000" algn="tl">
                    <a:srgbClr val="000000">
                      <a:alpha val="43137"/>
                    </a:srgbClr>
                  </a:outerShdw>
                </a:effectLst>
                <a:latin typeface="Times New Roman" pitchFamily="18" charset="0"/>
              </a:rPr>
              <a:t>“Blessed is he who keeps faith</a:t>
            </a:r>
          </a:p>
          <a:p>
            <a:pPr marL="0" indent="0" algn="ctr">
              <a:spcBef>
                <a:spcPct val="0"/>
              </a:spcBef>
              <a:buNone/>
            </a:pPr>
            <a:r>
              <a:rPr lang="en-US" sz="4800" b="1" i="1" spc="-150" dirty="0">
                <a:ln/>
                <a:solidFill>
                  <a:srgbClr val="FFFFFF"/>
                </a:solidFill>
                <a:effectLst>
                  <a:outerShdw blurRad="38100" dist="38100" dir="2700000" algn="tl">
                    <a:srgbClr val="000000">
                      <a:alpha val="43137"/>
                    </a:srgbClr>
                  </a:outerShdw>
                </a:effectLst>
                <a:latin typeface="Times New Roman" pitchFamily="18" charset="0"/>
              </a:rPr>
              <a:t> forever, secures justice for the oppressed, gives food to the hungry. The Lord sets captives free.” </a:t>
            </a:r>
          </a:p>
          <a:p>
            <a:pPr marL="0" indent="0" algn="ctr">
              <a:spcBef>
                <a:spcPct val="0"/>
              </a:spcBef>
              <a:buNone/>
            </a:pPr>
            <a:r>
              <a:rPr lang="en-US" sz="4800" b="1" i="1" spc="-150" dirty="0">
                <a:ln/>
                <a:solidFill>
                  <a:srgbClr val="FFFFFF"/>
                </a:solidFill>
                <a:effectLst>
                  <a:outerShdw blurRad="38100" dist="38100" dir="2700000" algn="tl">
                    <a:srgbClr val="000000">
                      <a:alpha val="43137"/>
                    </a:srgbClr>
                  </a:outerShdw>
                </a:effectLst>
                <a:latin typeface="Times New Roman" pitchFamily="18" charset="0"/>
              </a:rPr>
              <a:t>                                      </a:t>
            </a:r>
            <a:r>
              <a:rPr lang="en-US" sz="4800" b="1" spc="-150" dirty="0">
                <a:ln/>
                <a:solidFill>
                  <a:srgbClr val="FFFFFF"/>
                </a:solidFill>
                <a:effectLst>
                  <a:outerShdw blurRad="38100" dist="38100" dir="2700000" algn="tl">
                    <a:srgbClr val="000000">
                      <a:alpha val="43137"/>
                    </a:srgbClr>
                  </a:outerShdw>
                </a:effectLst>
                <a:latin typeface="Times New Roman" pitchFamily="18" charset="0"/>
              </a:rPr>
              <a:t>Ps 146:7</a:t>
            </a:r>
            <a:endParaRPr lang="en-US" sz="300" b="1" spc="-150" dirty="0">
              <a:ln/>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194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828800"/>
            <a:ext cx="9144000" cy="5029200"/>
          </a:xfrm>
          <a:prstGeom prst="rect">
            <a:avLst/>
          </a:prstGeom>
          <a:solidFill>
            <a:srgbClr val="100E0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spc="-150" dirty="0">
              <a:ln w="0"/>
              <a:solidFill>
                <a:srgbClr val="FFFFFF"/>
              </a:solidFill>
              <a:effectLst>
                <a:innerShdw blurRad="63500" dist="50800" dir="13500000">
                  <a:srgbClr val="000000">
                    <a:alpha val="50000"/>
                  </a:srgbClr>
                </a:innerShdw>
              </a:effectLst>
            </a:endParaRPr>
          </a:p>
        </p:txBody>
      </p:sp>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18435" name="Content Placeholder 2"/>
          <p:cNvSpPr>
            <a:spLocks noGrp="1"/>
          </p:cNvSpPr>
          <p:nvPr>
            <p:ph idx="1"/>
          </p:nvPr>
        </p:nvSpPr>
        <p:spPr/>
        <p:txBody>
          <a:bodyPr/>
          <a:lstStyle/>
          <a:p>
            <a:pPr eaLnBrk="1" hangingPunct="1"/>
            <a:endParaRPr lang="en-US" dirty="0"/>
          </a:p>
        </p:txBody>
      </p:sp>
      <p:pic>
        <p:nvPicPr>
          <p:cNvPr id="4" name="Picture 2" descr="jesus-bible-14g"/>
          <p:cNvPicPr>
            <a:picLocks noChangeAspect="1" noChangeArrowheads="1"/>
          </p:cNvPicPr>
          <p:nvPr/>
        </p:nvPicPr>
        <p:blipFill>
          <a:blip r:embed="rId3" cstate="print">
            <a:extLst/>
          </a:blip>
          <a:srcRect t="8565" b="40706"/>
          <a:stretch>
            <a:fillRect/>
          </a:stretch>
        </p:blipFill>
        <p:spPr bwMode="auto">
          <a:xfrm>
            <a:off x="0" y="7938"/>
            <a:ext cx="9144000" cy="5516562"/>
          </a:xfrm>
          <a:prstGeom prst="rect">
            <a:avLst/>
          </a:prstGeom>
          <a:ln>
            <a:noFill/>
          </a:ln>
          <a:effectLst>
            <a:softEdge rad="112500"/>
          </a:effectLst>
          <a:extLst/>
        </p:spPr>
      </p:pic>
      <p:sp>
        <p:nvSpPr>
          <p:cNvPr id="5" name="TextBox 4"/>
          <p:cNvSpPr txBox="1"/>
          <p:nvPr/>
        </p:nvSpPr>
        <p:spPr>
          <a:xfrm>
            <a:off x="1866900" y="4038600"/>
            <a:ext cx="5410200" cy="2554288"/>
          </a:xfrm>
          <a:prstGeom prst="rect">
            <a:avLst/>
          </a:prstGeom>
          <a:noFill/>
        </p:spPr>
        <p:txBody>
          <a:bodyPr lIns="91427" tIns="45713" rIns="91427" bIns="45713">
            <a:spAutoFit/>
          </a:bodyPr>
          <a:lstStyle>
            <a:lvl1pPr eaLnBrk="0" hangingPunct="0">
              <a:defRPr sz="3600">
                <a:solidFill>
                  <a:schemeClr val="tx1"/>
                </a:solidFill>
                <a:latin typeface="Arial" charset="0"/>
                <a:ea typeface="ＭＳ Ｐゴシック" pitchFamily="-107" charset="-128"/>
              </a:defRPr>
            </a:lvl1pPr>
            <a:lvl2pPr marL="37931725" indent="-37474525" eaLnBrk="0" hangingPunct="0">
              <a:defRPr sz="3600">
                <a:solidFill>
                  <a:schemeClr val="tx1"/>
                </a:solidFill>
                <a:latin typeface="Arial" charset="0"/>
                <a:ea typeface="ＭＳ Ｐゴシック" pitchFamily="-107" charset="-128"/>
              </a:defRPr>
            </a:lvl2pPr>
            <a:lvl3pPr eaLnBrk="0" hangingPunct="0">
              <a:defRPr sz="3600">
                <a:solidFill>
                  <a:schemeClr val="tx1"/>
                </a:solidFill>
                <a:latin typeface="Arial" charset="0"/>
                <a:ea typeface="ＭＳ Ｐゴシック" pitchFamily="-107" charset="-128"/>
              </a:defRPr>
            </a:lvl3pPr>
            <a:lvl4pPr eaLnBrk="0" hangingPunct="0">
              <a:defRPr sz="3600">
                <a:solidFill>
                  <a:schemeClr val="tx1"/>
                </a:solidFill>
                <a:latin typeface="Arial" charset="0"/>
                <a:ea typeface="ＭＳ Ｐゴシック" pitchFamily="-107" charset="-128"/>
              </a:defRPr>
            </a:lvl4pPr>
            <a:lvl5pPr eaLnBrk="0" hangingPunct="0">
              <a:defRPr sz="3600">
                <a:solidFill>
                  <a:schemeClr val="tx1"/>
                </a:solidFill>
                <a:latin typeface="Arial" charset="0"/>
                <a:ea typeface="ＭＳ Ｐゴシック" pitchFamily="-107" charset="-128"/>
              </a:defRPr>
            </a:lvl5pPr>
            <a:lvl6pPr marL="457200" eaLnBrk="0" fontAlgn="base" hangingPunct="0">
              <a:spcBef>
                <a:spcPct val="0"/>
              </a:spcBef>
              <a:spcAft>
                <a:spcPct val="0"/>
              </a:spcAft>
              <a:defRPr sz="3600">
                <a:solidFill>
                  <a:schemeClr val="tx1"/>
                </a:solidFill>
                <a:latin typeface="Arial" charset="0"/>
                <a:ea typeface="ＭＳ Ｐゴシック" pitchFamily="-107" charset="-128"/>
              </a:defRPr>
            </a:lvl6pPr>
            <a:lvl7pPr marL="914400" eaLnBrk="0" fontAlgn="base" hangingPunct="0">
              <a:spcBef>
                <a:spcPct val="0"/>
              </a:spcBef>
              <a:spcAft>
                <a:spcPct val="0"/>
              </a:spcAft>
              <a:defRPr sz="3600">
                <a:solidFill>
                  <a:schemeClr val="tx1"/>
                </a:solidFill>
                <a:latin typeface="Arial" charset="0"/>
                <a:ea typeface="ＭＳ Ｐゴシック" pitchFamily="-107" charset="-128"/>
              </a:defRPr>
            </a:lvl7pPr>
            <a:lvl8pPr marL="1371600" eaLnBrk="0" fontAlgn="base" hangingPunct="0">
              <a:spcBef>
                <a:spcPct val="0"/>
              </a:spcBef>
              <a:spcAft>
                <a:spcPct val="0"/>
              </a:spcAft>
              <a:defRPr sz="3600">
                <a:solidFill>
                  <a:schemeClr val="tx1"/>
                </a:solidFill>
                <a:latin typeface="Arial" charset="0"/>
                <a:ea typeface="ＭＳ Ｐゴシック" pitchFamily="-107" charset="-128"/>
              </a:defRPr>
            </a:lvl8pPr>
            <a:lvl9pPr marL="1828800" eaLnBrk="0" fontAlgn="base" hangingPunct="0">
              <a:spcBef>
                <a:spcPct val="0"/>
              </a:spcBef>
              <a:spcAft>
                <a:spcPct val="0"/>
              </a:spcAft>
              <a:defRPr sz="3600">
                <a:solidFill>
                  <a:schemeClr val="tx1"/>
                </a:solidFill>
                <a:latin typeface="Arial" charset="0"/>
                <a:ea typeface="ＭＳ Ｐゴシック" pitchFamily="-107" charset="-128"/>
              </a:defRPr>
            </a:lvl9pPr>
          </a:lstStyle>
          <a:p>
            <a:pPr algn="ctr" eaLnBrk="1" fontAlgn="auto" hangingPunct="1">
              <a:spcBef>
                <a:spcPts val="0"/>
              </a:spcBef>
              <a:spcAft>
                <a:spcPts val="0"/>
              </a:spcAft>
              <a:defRPr/>
            </a:pPr>
            <a:r>
              <a:rPr lang="en-US" sz="8800" b="1" dirty="0">
                <a:solidFill>
                  <a:schemeClr val="accent1">
                    <a:lumMod val="50000"/>
                  </a:schemeClr>
                </a:solidFill>
                <a:effectLst>
                  <a:outerShdw blurRad="38100" dist="38100" dir="2700000" algn="tl">
                    <a:srgbClr val="000000"/>
                  </a:outerShdw>
                </a:effectLst>
                <a:latin typeface="Tahoma" pitchFamily="-107" charset="0"/>
                <a:cs typeface="+mn-cs"/>
              </a:rPr>
              <a:t>Welcome</a:t>
            </a:r>
          </a:p>
          <a:p>
            <a:pPr algn="ctr" eaLnBrk="1" fontAlgn="auto" hangingPunct="1">
              <a:spcBef>
                <a:spcPts val="0"/>
              </a:spcBef>
              <a:spcAft>
                <a:spcPts val="0"/>
              </a:spcAft>
              <a:defRPr/>
            </a:pPr>
            <a:r>
              <a:rPr lang="en-US" sz="7200" b="1" dirty="0">
                <a:solidFill>
                  <a:schemeClr val="accent3">
                    <a:lumMod val="20000"/>
                    <a:lumOff val="80000"/>
                  </a:schemeClr>
                </a:solidFill>
                <a:effectLst>
                  <a:outerShdw blurRad="38100" dist="38100" dir="2700000" algn="tl">
                    <a:srgbClr val="000000"/>
                  </a:outerShdw>
                </a:effectLst>
                <a:latin typeface="Tahoma" pitchFamily="-107" charset="0"/>
                <a:cs typeface="+mn-cs"/>
              </a:rPr>
              <a:t>Guest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nodePh="1">
                                  <p:stCondLst>
                                    <p:cond delay="0"/>
                                  </p:stCondLst>
                                  <p:endCondLst>
                                    <p:cond evt="begin" delay="0">
                                      <p:tn val="5"/>
                                    </p:cond>
                                  </p:endCondLst>
                                  <p:childTnLst>
                                    <p:animScale>
                                      <p:cBhvr>
                                        <p:cTn id="6" dur="1000" fill="hold"/>
                                        <p:tgtEl>
                                          <p:spTgt spid="6">
                                            <p:txEl>
                                              <p:pRg st="0" end="0"/>
                                            </p:txEl>
                                          </p:spTgt>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584" y="13819"/>
            <a:ext cx="4659406" cy="377190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22847"/>
          <a:stretch/>
        </p:blipFill>
        <p:spPr>
          <a:xfrm>
            <a:off x="2065606" y="2676401"/>
            <a:ext cx="4800662" cy="4181599"/>
          </a:xfrm>
          <a:prstGeom prst="rect">
            <a:avLst/>
          </a:prstGeom>
        </p:spPr>
      </p:pic>
      <p:sp>
        <p:nvSpPr>
          <p:cNvPr id="2" name="Rectangle 1"/>
          <p:cNvSpPr/>
          <p:nvPr/>
        </p:nvSpPr>
        <p:spPr>
          <a:xfrm>
            <a:off x="4107609" y="607107"/>
            <a:ext cx="4475905" cy="2862322"/>
          </a:xfrm>
          <a:prstGeom prst="rect">
            <a:avLst/>
          </a:prstGeom>
          <a:noFill/>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Life in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Spirit</a:t>
            </a:r>
            <a:r>
              <a:rPr kumimoji="0" lang="en-US" sz="60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p>
          <a:p>
            <a:pPr marL="0" marR="0" lvl="0" indent="0" algn="l" defTabSz="295275"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Seminar</a:t>
            </a:r>
            <a:r>
              <a:rPr kumimoji="0" lang="en-US" sz="6000" b="1" i="0" u="none" strike="noStrike" kern="1200" cap="none" spc="300" normalizeH="0" baseline="0" noProof="0" dirty="0">
                <a:ln w="0">
                  <a:solidFill>
                    <a:srgbClr val="4472C4"/>
                  </a:solidFill>
                </a:ln>
                <a:solidFill>
                  <a:srgbClr val="ED7D31">
                    <a:lumMod val="75000"/>
                  </a:srgbClr>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 </a:t>
            </a:r>
            <a:r>
              <a:rPr kumimoji="0" lang="en-US" sz="6000" b="1" i="0" u="none" strike="noStrike" kern="1200" cap="none" spc="300" normalizeH="0" baseline="0" noProof="0" dirty="0">
                <a:ln w="0">
                  <a:solidFill>
                    <a:srgbClr val="4472C4"/>
                  </a:solidFill>
                </a:ln>
                <a:solidFill>
                  <a:srgbClr val="FFFF00"/>
                </a:solidFill>
                <a:effectLst>
                  <a:outerShdw blurRad="50800" dist="63500" dir="13200000" algn="bl" rotWithShape="0">
                    <a:prstClr val="black">
                      <a:alpha val="40000"/>
                    </a:prstClr>
                  </a:outerShdw>
                </a:effectLst>
                <a:uLnTx/>
                <a:uFillTx/>
                <a:latin typeface="Bernard MT Condensed" panose="02050806060905020404" pitchFamily="18" charset="0"/>
                <a:ea typeface="+mn-ea"/>
                <a:cs typeface="Arial" charset="0"/>
              </a:rPr>
              <a:t>#52</a:t>
            </a:r>
          </a:p>
        </p:txBody>
      </p:sp>
      <p:sp>
        <p:nvSpPr>
          <p:cNvPr id="3" name="Rectangle 2"/>
          <p:cNvSpPr/>
          <p:nvPr/>
        </p:nvSpPr>
        <p:spPr>
          <a:xfrm>
            <a:off x="515379" y="4095009"/>
            <a:ext cx="4981813" cy="923330"/>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w="0">
                  <a:solidFill>
                    <a:srgbClr val="4472C4">
                      <a:alpha val="71000"/>
                    </a:srgbClr>
                  </a:solidFill>
                </a:ln>
                <a:solidFill>
                  <a:prstClr val="white"/>
                </a:solidFill>
                <a:effectLst>
                  <a:outerShdw blurRad="50800" dist="38100" dir="10800000" algn="r" rotWithShape="0">
                    <a:prstClr val="black">
                      <a:alpha val="40000"/>
                    </a:prstClr>
                  </a:outerShdw>
                </a:effectLst>
                <a:uLnTx/>
                <a:uFillTx/>
                <a:latin typeface="Arial Narrow" panose="020B0606020202030204" pitchFamily="34" charset="0"/>
                <a:ea typeface="Tahoma" panose="020B0604030504040204" pitchFamily="34" charset="0"/>
                <a:cs typeface="Tahoma" panose="020B0604030504040204" pitchFamily="34" charset="0"/>
              </a:rPr>
              <a:t>October. 4 - 6, 2019</a:t>
            </a:r>
          </a:p>
        </p:txBody>
      </p:sp>
      <p:sp>
        <p:nvSpPr>
          <p:cNvPr id="9" name="Rectangle 8"/>
          <p:cNvSpPr/>
          <p:nvPr/>
        </p:nvSpPr>
        <p:spPr>
          <a:xfrm>
            <a:off x="555938" y="5124862"/>
            <a:ext cx="6563015" cy="1323439"/>
          </a:xfrm>
          <a:prstGeom prst="rect">
            <a:avLst/>
          </a:prstGeom>
          <a:noFill/>
          <a:effectLst>
            <a:outerShdw blurRad="50800" dist="38100" dir="13500000" algn="br" rotWithShape="0">
              <a:prstClr val="black">
                <a:alpha val="40000"/>
              </a:prstClr>
            </a:outerShdw>
          </a:effectLst>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Contacts: Earl &amp; Flo </a:t>
            </a:r>
            <a:r>
              <a:rPr kumimoji="0" lang="en-US" sz="4400" b="1" i="0" u="none" strike="noStrike" kern="1200" cap="none" spc="-150" normalizeH="0" baseline="0" noProof="0" dirty="0" err="1">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Manguiat</a:t>
            </a:r>
            <a:endParaRPr kumimoji="0" lang="en-US" sz="44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50" normalizeH="0" baseline="0" noProof="0" dirty="0">
                <a:ln w="0">
                  <a:solidFill>
                    <a:srgbClr val="4472C4">
                      <a:alpha val="73000"/>
                    </a:srgbClr>
                  </a:solidFill>
                </a:ln>
                <a:solidFill>
                  <a:prstClr val="white"/>
                </a:solidFill>
                <a:effectLst>
                  <a:innerShdw blurRad="63500" dist="50800" dir="13500000">
                    <a:srgbClr val="000000">
                      <a:alpha val="50000"/>
                    </a:srgbClr>
                  </a:innerShdw>
                </a:effectLst>
                <a:uLnTx/>
                <a:uFillTx/>
                <a:latin typeface="Arial Narrow" panose="020B0606020202030204" pitchFamily="34" charset="0"/>
                <a:ea typeface="Tahoma" panose="020B0604030504040204" pitchFamily="34" charset="0"/>
                <a:cs typeface="Tahoma" panose="020B0604030504040204" pitchFamily="34" charset="0"/>
              </a:rPr>
              <a:t>                        bldnewarklsa@gmail.com</a:t>
            </a:r>
          </a:p>
        </p:txBody>
      </p:sp>
      <p:pic>
        <p:nvPicPr>
          <p:cNvPr id="5" name="Picture 4">
            <a:extLst>
              <a:ext uri="{FF2B5EF4-FFF2-40B4-BE49-F238E27FC236}">
                <a16:creationId xmlns:a16="http://schemas.microsoft.com/office/drawing/2014/main" id="{808C01DB-8992-4F80-B41A-EC83333703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96653" y="6141406"/>
            <a:ext cx="463595" cy="460751"/>
          </a:xfrm>
          <a:prstGeom prst="rect">
            <a:avLst/>
          </a:prstGeom>
        </p:spPr>
      </p:pic>
      <p:sp>
        <p:nvSpPr>
          <p:cNvPr id="10" name="Rectangle 9">
            <a:extLst>
              <a:ext uri="{FF2B5EF4-FFF2-40B4-BE49-F238E27FC236}">
                <a16:creationId xmlns:a16="http://schemas.microsoft.com/office/drawing/2014/main" id="{D5A50AFD-3441-4597-BFAF-76558413065F}"/>
              </a:ext>
            </a:extLst>
          </p:cNvPr>
          <p:cNvSpPr/>
          <p:nvPr/>
        </p:nvSpPr>
        <p:spPr>
          <a:xfrm>
            <a:off x="8060936" y="6581001"/>
            <a:ext cx="1002197" cy="27699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50" normalizeH="0" baseline="0" noProof="0" dirty="0">
                <a:ln/>
                <a:solidFill>
                  <a:prstClr val="white"/>
                </a:solidFill>
                <a:effectLst/>
                <a:uLnTx/>
                <a:uFillTx/>
                <a:latin typeface="Georgia" panose="02040502050405020303" pitchFamily="18" charset="0"/>
                <a:ea typeface="+mn-ea"/>
                <a:cs typeface="Arial" charset="0"/>
              </a:rPr>
              <a:t>BLD Newark</a:t>
            </a:r>
          </a:p>
        </p:txBody>
      </p:sp>
    </p:spTree>
    <p:extLst>
      <p:ext uri="{BB962C8B-B14F-4D97-AF65-F5344CB8AC3E}">
        <p14:creationId xmlns:p14="http://schemas.microsoft.com/office/powerpoint/2010/main" val="64648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5EB0C8-97EA-468E-B6F0-B8978B94B063}"/>
              </a:ext>
            </a:extLst>
          </p:cNvPr>
          <p:cNvPicPr>
            <a:picLocks noChangeAspect="1"/>
          </p:cNvPicPr>
          <p:nvPr/>
        </p:nvPicPr>
        <p:blipFill rotWithShape="1">
          <a:blip r:embed="rId2">
            <a:extLst>
              <a:ext uri="{28A0092B-C50C-407E-A947-70E740481C1C}">
                <a14:useLocalDpi xmlns:a14="http://schemas.microsoft.com/office/drawing/2010/main" val="0"/>
              </a:ext>
            </a:extLst>
          </a:blip>
          <a:srcRect l="16548" r="13452"/>
          <a:stretch/>
        </p:blipFill>
        <p:spPr>
          <a:xfrm>
            <a:off x="20" y="10"/>
            <a:ext cx="9143980" cy="6857990"/>
          </a:xfrm>
          <a:prstGeom prst="rect">
            <a:avLst/>
          </a:prstGeom>
        </p:spPr>
      </p:pic>
      <p:grpSp>
        <p:nvGrpSpPr>
          <p:cNvPr id="10" name="Group 9">
            <a:extLst>
              <a:ext uri="{FF2B5EF4-FFF2-40B4-BE49-F238E27FC236}">
                <a16:creationId xmlns:a16="http://schemas.microsoft.com/office/drawing/2014/main" id="{1A988B29-0F1A-42CC-8C96-8ED86618D020}"/>
              </a:ext>
            </a:extLst>
          </p:cNvPr>
          <p:cNvGrpSpPr/>
          <p:nvPr/>
        </p:nvGrpSpPr>
        <p:grpSpPr>
          <a:xfrm>
            <a:off x="444844" y="-240632"/>
            <a:ext cx="7982464" cy="3144253"/>
            <a:chOff x="444844" y="0"/>
            <a:chExt cx="7982464" cy="3144253"/>
          </a:xfrm>
        </p:grpSpPr>
        <p:pic>
          <p:nvPicPr>
            <p:cNvPr id="7" name="Picture 6">
              <a:extLst>
                <a:ext uri="{FF2B5EF4-FFF2-40B4-BE49-F238E27FC236}">
                  <a16:creationId xmlns:a16="http://schemas.microsoft.com/office/drawing/2014/main" id="{D51ACB59-2FC4-457A-AB69-4FB824414816}"/>
                </a:ext>
              </a:extLst>
            </p:cNvPr>
            <p:cNvPicPr>
              <a:picLocks noChangeAspect="1"/>
            </p:cNvPicPr>
            <p:nvPr/>
          </p:nvPicPr>
          <p:blipFill>
            <a:blip r:embed="rId3"/>
            <a:stretch>
              <a:fillRect/>
            </a:stretch>
          </p:blipFill>
          <p:spPr>
            <a:xfrm>
              <a:off x="444844" y="0"/>
              <a:ext cx="7982464" cy="3144253"/>
            </a:xfrm>
            <a:prstGeom prst="rect">
              <a:avLst/>
            </a:prstGeom>
          </p:spPr>
        </p:pic>
        <p:sp>
          <p:nvSpPr>
            <p:cNvPr id="9" name="Rectangle 8">
              <a:extLst>
                <a:ext uri="{FF2B5EF4-FFF2-40B4-BE49-F238E27FC236}">
                  <a16:creationId xmlns:a16="http://schemas.microsoft.com/office/drawing/2014/main" id="{BE0AB6BA-100C-4E1A-942B-DDA8F48E8332}"/>
                </a:ext>
              </a:extLst>
            </p:cNvPr>
            <p:cNvSpPr/>
            <p:nvPr/>
          </p:nvSpPr>
          <p:spPr>
            <a:xfrm>
              <a:off x="716692" y="1749891"/>
              <a:ext cx="7562334"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50" normalizeH="0" baseline="0" noProof="0" dirty="0">
                  <a:ln w="0"/>
                  <a:solidFill>
                    <a:srgbClr val="FFFF00"/>
                  </a:solidFill>
                  <a:effectLst>
                    <a:innerShdw blurRad="63500" dist="50800" dir="13500000">
                      <a:srgbClr val="000000">
                        <a:alpha val="50000"/>
                      </a:srgbClr>
                    </a:innerShdw>
                  </a:effectLst>
                  <a:uLnTx/>
                  <a:uFillTx/>
                  <a:latin typeface="Berlin Sans FB Demi" panose="020E0802020502020306" pitchFamily="34" charset="0"/>
                  <a:ea typeface="+mn-ea"/>
                  <a:cs typeface="Arial" charset="0"/>
                </a:rPr>
                <a:t>Crossing #20</a:t>
              </a:r>
            </a:p>
          </p:txBody>
        </p:sp>
      </p:grpSp>
      <p:sp>
        <p:nvSpPr>
          <p:cNvPr id="12" name="Rectangle 11">
            <a:extLst>
              <a:ext uri="{FF2B5EF4-FFF2-40B4-BE49-F238E27FC236}">
                <a16:creationId xmlns:a16="http://schemas.microsoft.com/office/drawing/2014/main" id="{C2FBD5CE-0EF5-4663-911A-5372BFBB4318}"/>
              </a:ext>
            </a:extLst>
          </p:cNvPr>
          <p:cNvSpPr/>
          <p:nvPr/>
        </p:nvSpPr>
        <p:spPr>
          <a:xfrm>
            <a:off x="899434" y="2503954"/>
            <a:ext cx="7073283"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“…let the children come to me…”</a:t>
            </a:r>
          </a:p>
        </p:txBody>
      </p:sp>
      <p:sp>
        <p:nvSpPr>
          <p:cNvPr id="13" name="Rectangle 12">
            <a:extLst>
              <a:ext uri="{FF2B5EF4-FFF2-40B4-BE49-F238E27FC236}">
                <a16:creationId xmlns:a16="http://schemas.microsoft.com/office/drawing/2014/main" id="{25BA862F-F330-4E11-A4D2-4DAC0384F6F7}"/>
              </a:ext>
            </a:extLst>
          </p:cNvPr>
          <p:cNvSpPr/>
          <p:nvPr/>
        </p:nvSpPr>
        <p:spPr>
          <a:xfrm>
            <a:off x="599171" y="3770796"/>
            <a:ext cx="8833587" cy="2616101"/>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FFFF00"/>
                </a:solidFill>
                <a:effectLst>
                  <a:outerShdw blurRad="38100" dist="38100" dir="2700000" algn="tl">
                    <a:srgbClr val="000000">
                      <a:alpha val="43137"/>
                    </a:srgbClr>
                  </a:outerShdw>
                </a:effectLst>
                <a:uLnTx/>
                <a:uFillTx/>
                <a:latin typeface="Arial Nova" panose="020B0504020202020204" pitchFamily="34" charset="0"/>
                <a:ea typeface="+mn-ea"/>
                <a:cs typeface="Arial" panose="020B0604020202020204" pitchFamily="34" charset="0"/>
              </a:rPr>
              <a:t>October 4 - 6,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t>Fellowship Deaconry Ministries</a:t>
            </a:r>
            <a:b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br>
            <a: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t>​3575 Valley Road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mn-cs"/>
              </a:rPr>
              <a:t>Liberty Corner, NJ 07938</a:t>
            </a:r>
            <a:endParaRPr kumimoji="0" lang="en-US" sz="4000" b="1" i="0" u="none" strike="noStrike" kern="1200" cap="none" spc="0" normalizeH="0" baseline="0" noProof="0" dirty="0">
              <a:ln w="0"/>
              <a:solidFill>
                <a:srgbClr val="FFFF00"/>
              </a:solidFill>
              <a:effectLst>
                <a:outerShdw blurRad="50800" dist="38100" dir="2700000" algn="tl" rotWithShape="0">
                  <a:prstClr val="black">
                    <a:alpha val="40000"/>
                  </a:prstClr>
                </a:outerShdw>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171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B6BCEF-7C68-4B2C-82B5-827D2E6E01D9}"/>
              </a:ext>
            </a:extLst>
          </p:cNvPr>
          <p:cNvPicPr>
            <a:picLocks noChangeAspect="1"/>
          </p:cNvPicPr>
          <p:nvPr/>
        </p:nvPicPr>
        <p:blipFill rotWithShape="1">
          <a:blip r:embed="rId3">
            <a:extLst>
              <a:ext uri="{28A0092B-C50C-407E-A947-70E740481C1C}">
                <a14:useLocalDpi xmlns:a14="http://schemas.microsoft.com/office/drawing/2010/main" val="0"/>
              </a:ext>
            </a:extLst>
          </a:blip>
          <a:srcRect r="20000"/>
          <a:stretch/>
        </p:blipFill>
        <p:spPr>
          <a:xfrm>
            <a:off x="20" y="10"/>
            <a:ext cx="9143980" cy="6857980"/>
          </a:xfrm>
          <a:prstGeom prst="rect">
            <a:avLst/>
          </a:prstGeom>
        </p:spPr>
      </p:pic>
      <p:sp>
        <p:nvSpPr>
          <p:cNvPr id="8" name="Rectangle 7">
            <a:extLst>
              <a:ext uri="{FF2B5EF4-FFF2-40B4-BE49-F238E27FC236}">
                <a16:creationId xmlns:a16="http://schemas.microsoft.com/office/drawing/2014/main" id="{4EAE5787-E5A6-4209-B01A-C2B55DA31E17}"/>
              </a:ext>
            </a:extLst>
          </p:cNvPr>
          <p:cNvSpPr/>
          <p:nvPr/>
        </p:nvSpPr>
        <p:spPr>
          <a:xfrm>
            <a:off x="0" y="4959536"/>
            <a:ext cx="9143980" cy="1898454"/>
          </a:xfrm>
          <a:prstGeom prst="rect">
            <a:avLst/>
          </a:prstGeom>
          <a:gradFill flip="none" rotWithShape="1">
            <a:gsLst>
              <a:gs pos="16000">
                <a:schemeClr val="accent6">
                  <a:lumMod val="67000"/>
                </a:schemeClr>
              </a:gs>
              <a:gs pos="57000">
                <a:schemeClr val="accent6">
                  <a:lumMod val="97000"/>
                  <a:lumOff val="3000"/>
                  <a:alpha val="68000"/>
                </a:schemeClr>
              </a:gs>
              <a:gs pos="100000">
                <a:schemeClr val="accent6">
                  <a:lumMod val="60000"/>
                  <a:lumOff val="40000"/>
                  <a:alpha val="23000"/>
                </a:schemeClr>
              </a:gs>
            </a:gsLst>
            <a:lin ang="16200000" scaled="1"/>
            <a:tileRect/>
          </a:gradFill>
          <a:ln>
            <a:noFill/>
          </a:ln>
          <a:effectLst>
            <a:reflection blurRad="101600" stA="45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5D987FF-57C0-484C-B8DA-F279CCE3DF22}"/>
              </a:ext>
            </a:extLst>
          </p:cNvPr>
          <p:cNvSpPr/>
          <p:nvPr/>
        </p:nvSpPr>
        <p:spPr>
          <a:xfrm>
            <a:off x="388296" y="223912"/>
            <a:ext cx="8412880" cy="1569660"/>
          </a:xfrm>
          <a:prstGeom prst="rect">
            <a:avLst/>
          </a:prstGeom>
          <a:noFill/>
          <a:effectLst>
            <a:glow rad="63500">
              <a:schemeClr val="accent4">
                <a:satMod val="175000"/>
                <a:alpha val="40000"/>
              </a:schemeClr>
            </a:glo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FFC000"/>
                </a:solidFill>
                <a:effectLst>
                  <a:outerShdw blurRad="38100" dist="38100" dir="3000000" algn="tl">
                    <a:srgbClr val="4472C4">
                      <a:lumMod val="60000"/>
                      <a:lumOff val="40000"/>
                      <a:alpha val="43000"/>
                    </a:srgbClr>
                  </a:outerShdw>
                </a:effectLst>
                <a:uLnTx/>
                <a:uFillTx/>
                <a:latin typeface="Gabriola" panose="04040605051002020D02" pitchFamily="82" charset="0"/>
                <a:ea typeface="+mn-ea"/>
                <a:cs typeface="+mn-cs"/>
              </a:rPr>
              <a:t>What is God's plan in </a:t>
            </a:r>
          </a:p>
        </p:txBody>
      </p:sp>
      <p:sp>
        <p:nvSpPr>
          <p:cNvPr id="10" name="Rectangle 9">
            <a:extLst>
              <a:ext uri="{FF2B5EF4-FFF2-40B4-BE49-F238E27FC236}">
                <a16:creationId xmlns:a16="http://schemas.microsoft.com/office/drawing/2014/main" id="{EA9B642D-2624-4029-AD61-87E16426C7FA}"/>
              </a:ext>
            </a:extLst>
          </p:cNvPr>
          <p:cNvSpPr/>
          <p:nvPr/>
        </p:nvSpPr>
        <p:spPr>
          <a:xfrm>
            <a:off x="404748" y="5016633"/>
            <a:ext cx="7982378"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5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Marriage Encounter #53</a:t>
            </a:r>
          </a:p>
        </p:txBody>
      </p:sp>
      <p:sp>
        <p:nvSpPr>
          <p:cNvPr id="11" name="Rectangle 10">
            <a:extLst>
              <a:ext uri="{FF2B5EF4-FFF2-40B4-BE49-F238E27FC236}">
                <a16:creationId xmlns:a16="http://schemas.microsoft.com/office/drawing/2014/main" id="{1E270272-0A9F-4B45-9670-D4192BDF53F7}"/>
              </a:ext>
            </a:extLst>
          </p:cNvPr>
          <p:cNvSpPr/>
          <p:nvPr/>
        </p:nvSpPr>
        <p:spPr>
          <a:xfrm>
            <a:off x="0" y="5850610"/>
            <a:ext cx="9144000"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Sacred Heart Center, 20 </a:t>
            </a:r>
            <a:r>
              <a:rPr kumimoji="0" lang="en-US" sz="28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Old</a:t>
            </a:r>
            <a:r>
              <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 Swartswood Road Newton, NJ</a:t>
            </a:r>
          </a:p>
        </p:txBody>
      </p:sp>
      <p:sp>
        <p:nvSpPr>
          <p:cNvPr id="12" name="Rectangle 11">
            <a:extLst>
              <a:ext uri="{FF2B5EF4-FFF2-40B4-BE49-F238E27FC236}">
                <a16:creationId xmlns:a16="http://schemas.microsoft.com/office/drawing/2014/main" id="{7D202CF6-3C2A-409D-9065-893FF6EF8743}"/>
              </a:ext>
            </a:extLst>
          </p:cNvPr>
          <p:cNvSpPr/>
          <p:nvPr/>
        </p:nvSpPr>
        <p:spPr>
          <a:xfrm>
            <a:off x="388296" y="4295995"/>
            <a:ext cx="4778296" cy="70788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ova" panose="020B0504020202020204" pitchFamily="34" charset="0"/>
                <a:ea typeface="+mn-ea"/>
                <a:cs typeface="+mn-cs"/>
              </a:rPr>
              <a:t>October 26-27 2019</a:t>
            </a:r>
          </a:p>
        </p:txBody>
      </p:sp>
      <p:sp>
        <p:nvSpPr>
          <p:cNvPr id="13" name="Rectangle 12">
            <a:extLst>
              <a:ext uri="{FF2B5EF4-FFF2-40B4-BE49-F238E27FC236}">
                <a16:creationId xmlns:a16="http://schemas.microsoft.com/office/drawing/2014/main" id="{97E01F98-2DBB-4DE2-9CB8-760F1B5562A2}"/>
              </a:ext>
            </a:extLst>
          </p:cNvPr>
          <p:cNvSpPr/>
          <p:nvPr/>
        </p:nvSpPr>
        <p:spPr>
          <a:xfrm>
            <a:off x="1171336" y="1232644"/>
            <a:ext cx="6449201" cy="1569660"/>
          </a:xfrm>
          <a:prstGeom prst="rect">
            <a:avLst/>
          </a:prstGeom>
          <a:noFill/>
          <a:effectLst>
            <a:glow rad="63500">
              <a:schemeClr val="accent4">
                <a:satMod val="175000"/>
                <a:alpha val="40000"/>
              </a:schemeClr>
            </a:glo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solidFill>
                  <a:srgbClr val="FFC000"/>
                </a:solidFill>
                <a:effectLst>
                  <a:outerShdw blurRad="38100" dist="38100" dir="3000000" algn="tl">
                    <a:srgbClr val="4472C4">
                      <a:lumMod val="60000"/>
                      <a:lumOff val="40000"/>
                      <a:alpha val="43000"/>
                    </a:srgbClr>
                  </a:outerShdw>
                </a:effectLst>
                <a:uLnTx/>
                <a:uFillTx/>
                <a:latin typeface="Gabriola" panose="04040605051002020D02" pitchFamily="82" charset="0"/>
                <a:ea typeface="+mn-ea"/>
                <a:cs typeface="+mn-cs"/>
              </a:rPr>
              <a:t>our married life?</a:t>
            </a:r>
          </a:p>
        </p:txBody>
      </p:sp>
      <p:sp>
        <p:nvSpPr>
          <p:cNvPr id="14" name="Rectangle 13">
            <a:extLst>
              <a:ext uri="{FF2B5EF4-FFF2-40B4-BE49-F238E27FC236}">
                <a16:creationId xmlns:a16="http://schemas.microsoft.com/office/drawing/2014/main" id="{E9229470-FA0B-4D8E-84CD-B5979C83B9BD}"/>
              </a:ext>
            </a:extLst>
          </p:cNvPr>
          <p:cNvSpPr/>
          <p:nvPr/>
        </p:nvSpPr>
        <p:spPr>
          <a:xfrm>
            <a:off x="1794903" y="6295673"/>
            <a:ext cx="5202065" cy="52322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arajita" panose="02020603050405020304" pitchFamily="18" charset="0"/>
                <a:ea typeface="+mn-ea"/>
                <a:cs typeface="Aparajita" panose="02020603050405020304" pitchFamily="18" charset="0"/>
              </a:rPr>
              <a:t>Visit BLDnewark.com to register</a:t>
            </a:r>
          </a:p>
        </p:txBody>
      </p:sp>
      <p:pic>
        <p:nvPicPr>
          <p:cNvPr id="16" name="Picture 15">
            <a:extLst>
              <a:ext uri="{FF2B5EF4-FFF2-40B4-BE49-F238E27FC236}">
                <a16:creationId xmlns:a16="http://schemas.microsoft.com/office/drawing/2014/main" id="{DA808755-6008-400A-9B43-31233C94C4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126" y="193235"/>
            <a:ext cx="585462" cy="581870"/>
          </a:xfrm>
          <a:prstGeom prst="rect">
            <a:avLst/>
          </a:prstGeom>
        </p:spPr>
      </p:pic>
    </p:spTree>
    <p:extLst>
      <p:ext uri="{BB962C8B-B14F-4D97-AF65-F5344CB8AC3E}">
        <p14:creationId xmlns:p14="http://schemas.microsoft.com/office/powerpoint/2010/main" val="391827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1E003C-7876-4FBB-8107-4EB20864ECBD}"/>
              </a:ext>
            </a:extLst>
          </p:cNvPr>
          <p:cNvPicPr>
            <a:picLocks noChangeAspect="1"/>
          </p:cNvPicPr>
          <p:nvPr/>
        </p:nvPicPr>
        <p:blipFill>
          <a:blip r:embed="rId2"/>
          <a:stretch>
            <a:fillRect/>
          </a:stretch>
        </p:blipFill>
        <p:spPr>
          <a:xfrm>
            <a:off x="1697245" y="1547914"/>
            <a:ext cx="1847595" cy="1967522"/>
          </a:xfrm>
          <a:prstGeom prst="rect">
            <a:avLst/>
          </a:prstGeom>
          <a:ln>
            <a:noFill/>
          </a:ln>
          <a:effectLst>
            <a:softEdge rad="112500"/>
          </a:effectLst>
        </p:spPr>
      </p:pic>
      <p:sp>
        <p:nvSpPr>
          <p:cNvPr id="7" name="Rectangle 6">
            <a:extLst>
              <a:ext uri="{FF2B5EF4-FFF2-40B4-BE49-F238E27FC236}">
                <a16:creationId xmlns:a16="http://schemas.microsoft.com/office/drawing/2014/main" id="{EE8BD8F5-6216-4714-A60F-3B10B0944AFC}"/>
              </a:ext>
            </a:extLst>
          </p:cNvPr>
          <p:cNvSpPr/>
          <p:nvPr/>
        </p:nvSpPr>
        <p:spPr>
          <a:xfrm>
            <a:off x="3448514" y="1945012"/>
            <a:ext cx="4800600"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Drawing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Oct. 18, 2019 @ 10:30pm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Divine Mercy Parish</a:t>
            </a:r>
          </a:p>
        </p:txBody>
      </p:sp>
      <p:graphicFrame>
        <p:nvGraphicFramePr>
          <p:cNvPr id="8" name="Table 7">
            <a:extLst>
              <a:ext uri="{FF2B5EF4-FFF2-40B4-BE49-F238E27FC236}">
                <a16:creationId xmlns:a16="http://schemas.microsoft.com/office/drawing/2014/main" id="{E5D7AC89-DBAA-4380-B7CD-3612C5EBA3E3}"/>
              </a:ext>
            </a:extLst>
          </p:cNvPr>
          <p:cNvGraphicFramePr>
            <a:graphicFrameLocks noGrp="1"/>
          </p:cNvGraphicFramePr>
          <p:nvPr>
            <p:extLst/>
          </p:nvPr>
        </p:nvGraphicFramePr>
        <p:xfrm>
          <a:off x="1182282" y="3754726"/>
          <a:ext cx="7759519" cy="2675384"/>
        </p:xfrm>
        <a:graphic>
          <a:graphicData uri="http://schemas.openxmlformats.org/drawingml/2006/table">
            <a:tbl>
              <a:tblPr bandRow="1">
                <a:tableStyleId>{5C22544A-7EE6-4342-B048-85BDC9FD1C3A}</a:tableStyleId>
              </a:tblPr>
              <a:tblGrid>
                <a:gridCol w="1194906">
                  <a:extLst>
                    <a:ext uri="{9D8B030D-6E8A-4147-A177-3AD203B41FA5}">
                      <a16:colId xmlns:a16="http://schemas.microsoft.com/office/drawing/2014/main" val="2997951036"/>
                    </a:ext>
                  </a:extLst>
                </a:gridCol>
                <a:gridCol w="5089420">
                  <a:extLst>
                    <a:ext uri="{9D8B030D-6E8A-4147-A177-3AD203B41FA5}">
                      <a16:colId xmlns:a16="http://schemas.microsoft.com/office/drawing/2014/main" val="3214801106"/>
                    </a:ext>
                  </a:extLst>
                </a:gridCol>
                <a:gridCol w="1475193">
                  <a:extLst>
                    <a:ext uri="{9D8B030D-6E8A-4147-A177-3AD203B41FA5}">
                      <a16:colId xmlns:a16="http://schemas.microsoft.com/office/drawing/2014/main" val="639858694"/>
                    </a:ext>
                  </a:extLst>
                </a:gridCol>
              </a:tblGrid>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st</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9-Day Trip to the Holy Land for 2 </a:t>
                      </a:r>
                    </a:p>
                    <a:p>
                      <a:pPr marL="0" marR="0" algn="ctr">
                        <a:lnSpc>
                          <a:spcPct val="107000"/>
                        </a:lnSpc>
                        <a:spcBef>
                          <a:spcPts val="0"/>
                        </a:spcBef>
                        <a:spcAft>
                          <a:spcPts val="0"/>
                        </a:spcAft>
                      </a:pPr>
                      <a:r>
                        <a:rPr lang="en-US" sz="2100" b="0" spc="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Mar 29-Apr 8,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$7,000</a:t>
                      </a:r>
                    </a:p>
                  </a:txBody>
                  <a:tcPr marL="51435" marR="51435" marT="0" marB="0"/>
                </a:tc>
                <a:extLst>
                  <a:ext uri="{0D108BD9-81ED-4DB2-BD59-A6C34878D82A}">
                    <a16:rowId xmlns:a16="http://schemas.microsoft.com/office/drawing/2014/main" val="263029941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nd</a:t>
                      </a: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 </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5-Night Cruise  to Bermuda  for 2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Oct 31-Nov 5, 2020</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$1,264</a:t>
                      </a:r>
                    </a:p>
                  </a:txBody>
                  <a:tcPr marL="51435" marR="51435" marT="0" marB="0"/>
                </a:tc>
                <a:extLst>
                  <a:ext uri="{0D108BD9-81ED-4DB2-BD59-A6C34878D82A}">
                    <a16:rowId xmlns:a16="http://schemas.microsoft.com/office/drawing/2014/main" val="3498826282"/>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3</a:t>
                      </a:r>
                      <a:r>
                        <a:rPr lang="en-US" sz="2100" b="0" baseline="3000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rd</a:t>
                      </a: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Samsung 43” Class 4K UHD </a:t>
                      </a:r>
                    </a:p>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LED LCD Smart TV</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$280</a:t>
                      </a:r>
                    </a:p>
                  </a:txBody>
                  <a:tcPr marL="51435" marR="51435" marT="0" marB="0"/>
                </a:tc>
                <a:extLst>
                  <a:ext uri="{0D108BD9-81ED-4DB2-BD59-A6C34878D82A}">
                    <a16:rowId xmlns:a16="http://schemas.microsoft.com/office/drawing/2014/main" val="2327510387"/>
                  </a:ext>
                </a:extLst>
              </a:tr>
              <a:tr h="599566">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Other</a:t>
                      </a: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 Consolation Gift Cards of $100 each</a:t>
                      </a:r>
                    </a:p>
                    <a:p>
                      <a:pPr marL="0" marR="0" algn="ctr">
                        <a:lnSpc>
                          <a:spcPct val="107000"/>
                        </a:lnSpc>
                        <a:spcBef>
                          <a:spcPts val="0"/>
                        </a:spcBef>
                        <a:spcAft>
                          <a:spcPts val="0"/>
                        </a:spcAft>
                      </a:pPr>
                      <a:endPar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endParaRPr>
                    </a:p>
                  </a:txBody>
                  <a:tcPr marL="51435" marR="51435" marT="0" marB="0"/>
                </a:tc>
                <a:tc>
                  <a:txBody>
                    <a:bodyPr/>
                    <a:lstStyle/>
                    <a:p>
                      <a:pPr marL="0" marR="0" algn="ctr">
                        <a:lnSpc>
                          <a:spcPct val="107000"/>
                        </a:lnSpc>
                        <a:spcBef>
                          <a:spcPts val="0"/>
                        </a:spcBef>
                        <a:spcAft>
                          <a:spcPts val="0"/>
                        </a:spcAft>
                      </a:pPr>
                      <a:r>
                        <a:rPr lang="en-US" sz="2100" b="0" dirty="0">
                          <a:effectLst>
                            <a:outerShdw blurRad="38100" dist="38100" dir="2700000" algn="tl">
                              <a:srgbClr val="000000">
                                <a:alpha val="43137"/>
                              </a:srgbClr>
                            </a:outerShdw>
                          </a:effectLst>
                          <a:latin typeface="Abadi" panose="020B0604020104020204" pitchFamily="34" charset="0"/>
                          <a:ea typeface="Tahoma" panose="020B0604030504040204" pitchFamily="34" charset="0"/>
                          <a:cs typeface="Tahoma" panose="020B0604030504040204" pitchFamily="34" charset="0"/>
                        </a:rPr>
                        <a:t>$1,000</a:t>
                      </a:r>
                    </a:p>
                  </a:txBody>
                  <a:tcPr marL="51435" marR="51435" marT="0" marB="0"/>
                </a:tc>
                <a:extLst>
                  <a:ext uri="{0D108BD9-81ED-4DB2-BD59-A6C34878D82A}">
                    <a16:rowId xmlns:a16="http://schemas.microsoft.com/office/drawing/2014/main" val="1930185314"/>
                  </a:ext>
                </a:extLst>
              </a:tr>
            </a:tbl>
          </a:graphicData>
        </a:graphic>
      </p:graphicFrame>
      <p:sp>
        <p:nvSpPr>
          <p:cNvPr id="9" name="Rectangle 8">
            <a:extLst>
              <a:ext uri="{FF2B5EF4-FFF2-40B4-BE49-F238E27FC236}">
                <a16:creationId xmlns:a16="http://schemas.microsoft.com/office/drawing/2014/main" id="{87EEF58E-DE4E-4423-A5C9-C2CE0675094B}"/>
              </a:ext>
            </a:extLst>
          </p:cNvPr>
          <p:cNvSpPr/>
          <p:nvPr/>
        </p:nvSpPr>
        <p:spPr>
          <a:xfrm>
            <a:off x="490042" y="187767"/>
            <a:ext cx="9144000"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25"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BLD NEWARK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2700">
                  <a:solidFill>
                    <a:srgbClr val="30ACEC"/>
                  </a:solidFill>
                  <a:prstDash val="solid"/>
                </a:ln>
                <a:solidFill>
                  <a:srgbClr val="30ACEC">
                    <a:lumMod val="50000"/>
                  </a:srgbClr>
                </a:solidFill>
                <a:effectLst>
                  <a:outerShdw dist="38100" dir="2640000" algn="bl" rotWithShape="0">
                    <a:srgbClr val="30ACEC"/>
                  </a:outerShdw>
                </a:effectLst>
                <a:uLnTx/>
                <a:uFillTx/>
                <a:latin typeface="Tahoma" panose="020B0604030504040204" pitchFamily="34" charset="0"/>
                <a:ea typeface="Tahoma" panose="020B0604030504040204" pitchFamily="34" charset="0"/>
                <a:cs typeface="Tahoma" panose="020B0604030504040204" pitchFamily="34" charset="0"/>
              </a:rPr>
              <a:t>2019 Community Fundraising Event</a:t>
            </a:r>
          </a:p>
        </p:txBody>
      </p:sp>
      <p:pic>
        <p:nvPicPr>
          <p:cNvPr id="10" name="Picture 9">
            <a:extLst>
              <a:ext uri="{FF2B5EF4-FFF2-40B4-BE49-F238E27FC236}">
                <a16:creationId xmlns:a16="http://schemas.microsoft.com/office/drawing/2014/main" id="{81B81577-0124-4327-B25E-E08DA1A24E06}"/>
              </a:ext>
            </a:extLst>
          </p:cNvPr>
          <p:cNvPicPr>
            <a:picLocks noChangeAspect="1"/>
          </p:cNvPicPr>
          <p:nvPr/>
        </p:nvPicPr>
        <p:blipFill>
          <a:blip r:embed="rId3"/>
          <a:stretch>
            <a:fillRect/>
          </a:stretch>
        </p:blipFill>
        <p:spPr>
          <a:xfrm>
            <a:off x="1308280" y="2903867"/>
            <a:ext cx="1155851" cy="958825"/>
          </a:xfrm>
          <a:prstGeom prst="rect">
            <a:avLst/>
          </a:prstGeom>
        </p:spPr>
      </p:pic>
    </p:spTree>
    <p:extLst>
      <p:ext uri="{BB962C8B-B14F-4D97-AF65-F5344CB8AC3E}">
        <p14:creationId xmlns:p14="http://schemas.microsoft.com/office/powerpoint/2010/main" val="128210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EEF58E-DE4E-4423-A5C9-C2CE0675094B}"/>
              </a:ext>
            </a:extLst>
          </p:cNvPr>
          <p:cNvSpPr/>
          <p:nvPr/>
        </p:nvSpPr>
        <p:spPr>
          <a:xfrm>
            <a:off x="0" y="857250"/>
            <a:ext cx="9144000" cy="923330"/>
          </a:xfrm>
          <a:prstGeom prst="rect">
            <a:avLst/>
          </a:prstGeom>
        </p:spPr>
        <p:txBody>
          <a:bodyPr wrap="square">
            <a:spAutoFit/>
          </a:bodyPr>
          <a:lstStyle/>
          <a:p>
            <a:pPr algn="ctr" defTabSz="685800" fontAlgn="auto">
              <a:spcBef>
                <a:spcPts val="0"/>
              </a:spcBef>
              <a:spcAft>
                <a:spcPts val="0"/>
              </a:spcAft>
            </a:pPr>
            <a:r>
              <a:rPr lang="en-US" sz="3000" b="1" spc="225"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BLD NEWARK</a:t>
            </a:r>
          </a:p>
          <a:p>
            <a:pPr algn="ctr" defTabSz="685800" fontAlgn="auto">
              <a:spcBef>
                <a:spcPts val="0"/>
              </a:spcBef>
              <a:spcAft>
                <a:spcPts val="0"/>
              </a:spcAft>
            </a:pPr>
            <a:r>
              <a:rPr lang="en-US" sz="2400" b="1" dirty="0">
                <a:ln w="12700">
                  <a:solidFill>
                    <a:srgbClr val="4472C4"/>
                  </a:solidFill>
                  <a:prstDash val="solid"/>
                </a:ln>
                <a:solidFill>
                  <a:srgbClr val="4472C4">
                    <a:lumMod val="50000"/>
                  </a:srgbClr>
                </a:solidFill>
                <a:effectLst>
                  <a:outerShdw dist="38100" dir="2640000" algn="bl" rotWithShape="0">
                    <a:srgbClr val="4472C4"/>
                  </a:outerShdw>
                </a:effectLst>
                <a:latin typeface="Tahoma" panose="020B0604030504040204" pitchFamily="34" charset="0"/>
                <a:ea typeface="Tahoma" panose="020B0604030504040204" pitchFamily="34" charset="0"/>
                <a:cs typeface="Tahoma" panose="020B0604030504040204" pitchFamily="34" charset="0"/>
              </a:rPr>
              <a:t>2019 Community Fundraising Event</a:t>
            </a:r>
          </a:p>
        </p:txBody>
      </p:sp>
      <p:sp>
        <p:nvSpPr>
          <p:cNvPr id="19" name="Rectangle 18">
            <a:extLst>
              <a:ext uri="{FF2B5EF4-FFF2-40B4-BE49-F238E27FC236}">
                <a16:creationId xmlns:a16="http://schemas.microsoft.com/office/drawing/2014/main" id="{19A31971-4794-47EE-BA77-AC1A839D3788}"/>
              </a:ext>
            </a:extLst>
          </p:cNvPr>
          <p:cNvSpPr/>
          <p:nvPr/>
        </p:nvSpPr>
        <p:spPr>
          <a:xfrm>
            <a:off x="0" y="5243123"/>
            <a:ext cx="9144000" cy="715581"/>
          </a:xfrm>
          <a:prstGeom prst="rect">
            <a:avLst/>
          </a:prstGeom>
        </p:spPr>
        <p:txBody>
          <a:bodyPr wrap="square">
            <a:spAutoFit/>
          </a:bodyPr>
          <a:lstStyle/>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Fundraising Committee Members will be at the back of the auditorium before &amp; after worship,</a:t>
            </a:r>
          </a:p>
          <a:p>
            <a:pPr algn="ctr" defTabSz="685800" fontAlgn="auto">
              <a:spcBef>
                <a:spcPts val="0"/>
              </a:spcBef>
              <a:spcAft>
                <a:spcPts val="0"/>
              </a:spcAft>
            </a:pPr>
            <a:r>
              <a:rPr lang="en-US" sz="1350" b="1" dirty="0">
                <a:solidFill>
                  <a:srgbClr val="70AD47">
                    <a:lumMod val="50000"/>
                  </a:srgbClr>
                </a:solidFill>
                <a:effectLst>
                  <a:outerShdw blurRad="38100" dist="38100" dir="2700000" algn="tl">
                    <a:srgbClr val="000000">
                      <a:alpha val="43137"/>
                    </a:srgbClr>
                  </a:outerShdw>
                </a:effectLst>
                <a:latin typeface="Lucida Calligraphy" panose="03010101010101010101" pitchFamily="66" charset="0"/>
                <a:ea typeface="Tahoma" panose="020B0604030504040204" pitchFamily="34" charset="0"/>
                <a:cs typeface="Tahoma" panose="020B0604030504040204" pitchFamily="34" charset="0"/>
              </a:rPr>
              <a:t>to collect ticket and remittance form with payments, and to answer any questions.</a:t>
            </a:r>
          </a:p>
          <a:p>
            <a:pPr algn="ctr" defTabSz="685800" fontAlgn="auto">
              <a:spcBef>
                <a:spcPts val="0"/>
              </a:spcBef>
              <a:spcAft>
                <a:spcPts val="0"/>
              </a:spcAft>
            </a:pPr>
            <a:r>
              <a:rPr lang="en-US" sz="135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Remittance forms are available @ www.bldnewark.com</a:t>
            </a:r>
            <a:endParaRPr lang="en-US" sz="1350" b="1" dirty="0">
              <a:solidFill>
                <a:srgbClr val="0000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D54793C3-0A6B-48B3-B0EE-88CECBAE7918}"/>
              </a:ext>
            </a:extLst>
          </p:cNvPr>
          <p:cNvPicPr>
            <a:picLocks noChangeAspect="1"/>
          </p:cNvPicPr>
          <p:nvPr/>
        </p:nvPicPr>
        <p:blipFill>
          <a:blip r:embed="rId3"/>
          <a:stretch>
            <a:fillRect/>
          </a:stretch>
        </p:blipFill>
        <p:spPr>
          <a:xfrm>
            <a:off x="447575" y="2041158"/>
            <a:ext cx="8251256" cy="2800951"/>
          </a:xfrm>
          <a:prstGeom prst="rect">
            <a:avLst/>
          </a:prstGeom>
          <a:ln>
            <a:solidFill>
              <a:srgbClr val="0000FF"/>
            </a:solidFill>
          </a:ln>
        </p:spPr>
      </p:pic>
    </p:spTree>
    <p:extLst>
      <p:ext uri="{BB962C8B-B14F-4D97-AF65-F5344CB8AC3E}">
        <p14:creationId xmlns:p14="http://schemas.microsoft.com/office/powerpoint/2010/main" val="340070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2"/>
            <a:ext cx="9144000" cy="222293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tabLst>
                <a:tab pos="4287838" algn="l"/>
              </a:tabLst>
            </a:pPr>
            <a:r>
              <a:rPr lang="en-US" sz="8000" b="1" dirty="0">
                <a:ln/>
                <a:solidFill>
                  <a:schemeClr val="accent3"/>
                </a:solidFill>
              </a:rPr>
              <a:t> </a:t>
            </a:r>
            <a:r>
              <a:rPr lang="en-US" sz="8800" b="1" dirty="0">
                <a:ln/>
                <a:solidFill>
                  <a:srgbClr val="FFFF00"/>
                </a:solidFill>
                <a:effectLst>
                  <a:outerShdw blurRad="50800" dist="38100" dir="2700000" algn="tl" rotWithShape="0">
                    <a:prstClr val="black">
                      <a:alpha val="40000"/>
                    </a:prstClr>
                  </a:outerShdw>
                </a:effectLst>
                <a:latin typeface="Book Antiqua" panose="02040602050305030304" pitchFamily="18" charset="0"/>
              </a:rPr>
              <a:t>2020 Magnificats Renewal</a:t>
            </a:r>
            <a:endParaRPr lang="en-US" sz="8000" b="1" dirty="0">
              <a:ln/>
              <a:solidFill>
                <a:srgbClr val="FFFF00"/>
              </a:solidFill>
              <a:effectLst>
                <a:outerShdw blurRad="50800" dist="38100" dir="2700000" algn="tl" rotWithShape="0">
                  <a:prstClr val="black">
                    <a:alpha val="40000"/>
                  </a:prstClr>
                </a:outerShdw>
              </a:effectLst>
              <a:latin typeface="Book Antiqua" panose="02040602050305030304" pitchFamily="18" charset="0"/>
            </a:endParaRPr>
          </a:p>
        </p:txBody>
      </p:sp>
      <p:sp>
        <p:nvSpPr>
          <p:cNvPr id="4" name="Title 1"/>
          <p:cNvSpPr txBox="1">
            <a:spLocks/>
          </p:cNvSpPr>
          <p:nvPr/>
        </p:nvSpPr>
        <p:spPr>
          <a:xfrm>
            <a:off x="915771" y="4348660"/>
            <a:ext cx="8387255" cy="27773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rPr>
              <a:t>Please submit orders and payments per Ministry/or M.E. class to Marc / Emma.</a:t>
            </a:r>
            <a:endParaRPr kumimoji="0" lang="en-US" sz="6600" b="1" i="0" u="none" strike="noStrike" kern="1200" cap="none" spc="0" normalizeH="0" baseline="0" noProof="0" dirty="0">
              <a:ln w="0"/>
              <a:solidFill>
                <a:srgbClr val="C9C2D1">
                  <a:lumMod val="20000"/>
                  <a:lumOff val="80000"/>
                </a:srgbClr>
              </a:solidFill>
              <a:effectLst>
                <a:outerShdw blurRad="50800" dist="38100" dir="2700000" algn="tl" rotWithShape="0">
                  <a:prstClr val="black">
                    <a:alpha val="40000"/>
                  </a:prstClr>
                </a:outerShdw>
              </a:effectLst>
              <a:uLnTx/>
              <a:uFillTx/>
              <a:latin typeface="Book Antiqua"/>
              <a:ea typeface="+mj-ea"/>
              <a:cs typeface="Arial" panose="020B0604020202020204" pitchFamily="34" charset="0"/>
            </a:endParaRPr>
          </a:p>
        </p:txBody>
      </p:sp>
      <p:sp>
        <p:nvSpPr>
          <p:cNvPr id="5" name="Title 1"/>
          <p:cNvSpPr txBox="1">
            <a:spLocks/>
          </p:cNvSpPr>
          <p:nvPr/>
        </p:nvSpPr>
        <p:spPr>
          <a:xfrm>
            <a:off x="-139148" y="2680140"/>
            <a:ext cx="9144000" cy="2222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150" normalizeH="0" baseline="0" noProof="0" dirty="0">
                <a:ln w="0"/>
                <a:solidFill>
                  <a:srgbClr val="69676D"/>
                </a:solidFill>
                <a:effectLst>
                  <a:innerShdw blurRad="63500" dist="50800" dir="13500000">
                    <a:srgbClr val="000000">
                      <a:alpha val="50000"/>
                    </a:srgbClr>
                  </a:innerShdw>
                </a:effectLst>
                <a:uLnTx/>
                <a:uFillTx/>
                <a:latin typeface="Lucida Sans"/>
                <a:ea typeface="+mj-ea"/>
                <a:cs typeface="+mj-cs"/>
              </a:rPr>
              <a:t> </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Deadline: Oct </a:t>
            </a:r>
            <a:r>
              <a:rPr lang="en-US" sz="6600" b="1" spc="-150" dirty="0">
                <a:ln w="0"/>
                <a:solidFill>
                  <a:srgbClr val="C9C2D1">
                    <a:lumMod val="20000"/>
                    <a:lumOff val="80000"/>
                  </a:srgbClr>
                </a:solidFill>
                <a:effectLst>
                  <a:innerShdw blurRad="63500" dist="50800" dir="13500000">
                    <a:srgbClr val="000000">
                      <a:alpha val="50000"/>
                    </a:srgbClr>
                  </a:innerShdw>
                </a:effectLst>
                <a:latin typeface="Book Antiqua" panose="02040602050305030304" pitchFamily="18" charset="0"/>
              </a:rPr>
              <a:t>11</a:t>
            </a:r>
            <a:r>
              <a:rPr kumimoji="0" lang="en-US" sz="66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rPr>
              <a:t>, 2019</a:t>
            </a:r>
            <a:endParaRPr kumimoji="0" lang="en-US" sz="7200" b="1" i="0" u="none" strike="noStrike" kern="1200" cap="none" spc="-150" normalizeH="0" baseline="0" noProof="0" dirty="0">
              <a:ln w="0"/>
              <a:solidFill>
                <a:srgbClr val="C9C2D1">
                  <a:lumMod val="20000"/>
                  <a:lumOff val="80000"/>
                </a:srgbClr>
              </a:solidFill>
              <a:effectLst>
                <a:innerShdw blurRad="63500" dist="50800" dir="13500000">
                  <a:srgbClr val="000000">
                    <a:alpha val="50000"/>
                  </a:srgbClr>
                </a:innerShdw>
              </a:effectLst>
              <a:uLnTx/>
              <a:uFillTx/>
              <a:latin typeface="Book Antiqua" panose="02040602050305030304" pitchFamily="18" charset="0"/>
              <a:ea typeface="+mj-ea"/>
              <a:cs typeface="+mj-cs"/>
            </a:endParaRPr>
          </a:p>
        </p:txBody>
      </p:sp>
    </p:spTree>
    <p:extLst>
      <p:ext uri="{BB962C8B-B14F-4D97-AF65-F5344CB8AC3E}">
        <p14:creationId xmlns:p14="http://schemas.microsoft.com/office/powerpoint/2010/main" val="337139975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S030008830">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21A908A744842818969E99E5792C9" ma:contentTypeVersion="13" ma:contentTypeDescription="Create a new document." ma:contentTypeScope="" ma:versionID="7cbc016f984e1811520b5f55e241a2ee">
  <xsd:schema xmlns:xsd="http://www.w3.org/2001/XMLSchema" xmlns:xs="http://www.w3.org/2001/XMLSchema" xmlns:p="http://schemas.microsoft.com/office/2006/metadata/properties" xmlns:ns3="de896b5c-fb79-46c0-9ce5-261b28940b00" xmlns:ns4="0c54ae7a-afa0-46f9-b73e-b2ae4ea89668" targetNamespace="http://schemas.microsoft.com/office/2006/metadata/properties" ma:root="true" ma:fieldsID="b3163a9876569b9c176400894b0a8e99" ns3:_="" ns4:_="">
    <xsd:import namespace="de896b5c-fb79-46c0-9ce5-261b28940b00"/>
    <xsd:import namespace="0c54ae7a-afa0-46f9-b73e-b2ae4ea8966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96b5c-fb79-46c0-9ce5-261b28940b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54ae7a-afa0-46f9-b73e-b2ae4ea8966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AA030F-3933-41F8-A26D-E8F91C64C3A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e896b5c-fb79-46c0-9ce5-261b28940b00"/>
    <ds:schemaRef ds:uri="http://schemas.microsoft.com/office/infopath/2007/PartnerControls"/>
    <ds:schemaRef ds:uri="0c54ae7a-afa0-46f9-b73e-b2ae4ea89668"/>
    <ds:schemaRef ds:uri="http://www.w3.org/XML/1998/namespace"/>
    <ds:schemaRef ds:uri="http://purl.org/dc/dcmitype/"/>
  </ds:schemaRefs>
</ds:datastoreItem>
</file>

<file path=customXml/itemProps2.xml><?xml version="1.0" encoding="utf-8"?>
<ds:datastoreItem xmlns:ds="http://schemas.openxmlformats.org/officeDocument/2006/customXml" ds:itemID="{3805EE14-7098-4BAA-8DA0-D07274591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96b5c-fb79-46c0-9ce5-261b28940b00"/>
    <ds:schemaRef ds:uri="0c54ae7a-afa0-46f9-b73e-b2ae4ea89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24A6AC-7620-462C-9B75-F65D906127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8856</TotalTime>
  <Words>510</Words>
  <Application>Microsoft Office PowerPoint</Application>
  <PresentationFormat>On-screen Show (4:3)</PresentationFormat>
  <Paragraphs>96</Paragraphs>
  <Slides>13</Slides>
  <Notes>11</Notes>
  <HiddenSlides>0</HiddenSlides>
  <MMClips>0</MMClips>
  <ScaleCrop>false</ScaleCrop>
  <HeadingPairs>
    <vt:vector size="6" baseType="variant">
      <vt:variant>
        <vt:lpstr>Fonts Used</vt:lpstr>
      </vt:variant>
      <vt:variant>
        <vt:i4>21</vt:i4>
      </vt:variant>
      <vt:variant>
        <vt:lpstr>Theme</vt:lpstr>
      </vt:variant>
      <vt:variant>
        <vt:i4>8</vt:i4>
      </vt:variant>
      <vt:variant>
        <vt:lpstr>Slide Titles</vt:lpstr>
      </vt:variant>
      <vt:variant>
        <vt:i4>13</vt:i4>
      </vt:variant>
    </vt:vector>
  </HeadingPairs>
  <TitlesOfParts>
    <vt:vector size="42" baseType="lpstr">
      <vt:lpstr>Abadi</vt:lpstr>
      <vt:lpstr>Aparajita</vt:lpstr>
      <vt:lpstr>Arial</vt:lpstr>
      <vt:lpstr>Arial Narrow</vt:lpstr>
      <vt:lpstr>Arial Nova</vt:lpstr>
      <vt:lpstr>Berlin Sans FB Demi</vt:lpstr>
      <vt:lpstr>Bernard MT Condensed</vt:lpstr>
      <vt:lpstr>Book Antiqua</vt:lpstr>
      <vt:lpstr>Calibri</vt:lpstr>
      <vt:lpstr>Calibri Light</vt:lpstr>
      <vt:lpstr>Corbel</vt:lpstr>
      <vt:lpstr>Gabriola</vt:lpstr>
      <vt:lpstr>Georgia</vt:lpstr>
      <vt:lpstr>HelvLight</vt:lpstr>
      <vt:lpstr>Lucida Calligraphy</vt:lpstr>
      <vt:lpstr>Lucida Sans</vt:lpstr>
      <vt:lpstr>Tahoma</vt:lpstr>
      <vt:lpstr>Times New Roman</vt:lpstr>
      <vt:lpstr>Wingdings</vt:lpstr>
      <vt:lpstr>Wingdings 2</vt:lpstr>
      <vt:lpstr>Wingdings 3</vt:lpstr>
      <vt:lpstr>TS030008830</vt:lpstr>
      <vt:lpstr>1_Apex</vt:lpstr>
      <vt:lpstr>3_Apex</vt:lpstr>
      <vt:lpstr>3_Office Theme</vt:lpstr>
      <vt:lpstr>Parallax</vt:lpstr>
      <vt:lpstr>1_Office Theme</vt:lpstr>
      <vt:lpstr>Office Theme</vt:lpstr>
      <vt:lpstr>2_Office Theme</vt:lpstr>
      <vt:lpstr>PowerPoint Presentation</vt:lpstr>
      <vt:lpstr> God’s  Promise   for the week</vt:lpstr>
      <vt:lpstr>PowerPoint Presentation</vt:lpstr>
      <vt:lpstr>PowerPoint Presentation</vt:lpstr>
      <vt:lpstr>PowerPoint Presentation</vt:lpstr>
      <vt:lpstr>PowerPoint Presentation</vt:lpstr>
      <vt:lpstr>PowerPoint Presentation</vt:lpstr>
      <vt:lpstr>PowerPoint Presentation</vt:lpstr>
      <vt:lpstr> 2020 Magnificats Renewal</vt:lpstr>
      <vt:lpstr>PowerPoint Presentation</vt:lpstr>
      <vt:lpstr>PowerPoint Presentation</vt:lpstr>
      <vt:lpstr>ORDER</vt:lpstr>
      <vt:lpstr>DIRECTION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Ombrete</dc:creator>
  <cp:lastModifiedBy>Ben Ombrete</cp:lastModifiedBy>
  <cp:revision>74</cp:revision>
  <cp:lastPrinted>2019-07-12T18:37:48Z</cp:lastPrinted>
  <dcterms:created xsi:type="dcterms:W3CDTF">2019-05-03T13:46:13Z</dcterms:created>
  <dcterms:modified xsi:type="dcterms:W3CDTF">2019-09-27T19:31:23Z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0x01010049421A908A744842818969E99E5792C9</vt:lpwstr>
  </property>
</Properties>
</file>